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b="0" lang="fr-FR" sz="1800" strike="noStrike" u="none">
                <a:solidFill>
                  <a:schemeClr val="dk1"/>
                </a:solidFill>
                <a:uFillTx/>
                <a:latin typeface="Calibri"/>
              </a:rPr>
              <a:t>Cliquez pour déplacer la diapo</a:t>
            </a:r>
            <a:endParaRPr b="0" lang="fr-FR" sz="1800" strike="noStrike" u="none">
              <a:solidFill>
                <a:schemeClr val="dk1"/>
              </a:solidFill>
              <a:uFillTx/>
              <a:latin typeface="Calibri"/>
            </a:endParaRPr>
          </a:p>
        </p:txBody>
      </p:sp>
      <p:sp>
        <p:nvSpPr>
          <p:cNvPr id="4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fr-FR" sz="2000" strike="noStrike" u="none">
                <a:solidFill>
                  <a:srgbClr val="000000"/>
                </a:solidFill>
                <a:uFillTx/>
                <a:latin typeface="Arial"/>
              </a:rPr>
              <a:t>Cliquez pour modifier le format des notes</a:t>
            </a:r>
            <a:endParaRPr b="0" lang="fr-FR" sz="2000" strike="noStrike" u="none">
              <a:solidFill>
                <a:srgbClr val="000000"/>
              </a:solidFill>
              <a:uFillTx/>
              <a:latin typeface="Arial"/>
            </a:endParaRPr>
          </a:p>
        </p:txBody>
      </p:sp>
      <p:sp>
        <p:nvSpPr>
          <p:cNvPr id="50"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fr-FR" sz="1400" strike="noStrike" u="none">
                <a:solidFill>
                  <a:srgbClr val="000000"/>
                </a:solidFill>
                <a:uFillTx/>
                <a:latin typeface="Times New Roman"/>
              </a:rPr>
              <a:t>&lt;en-tête&gt;</a:t>
            </a:r>
            <a:endParaRPr b="0" lang="fr-FR" sz="1400" strike="noStrike" u="none">
              <a:solidFill>
                <a:srgbClr val="000000"/>
              </a:solidFill>
              <a:uFillTx/>
              <a:latin typeface="Times New Roman"/>
            </a:endParaRPr>
          </a:p>
        </p:txBody>
      </p:sp>
      <p:sp>
        <p:nvSpPr>
          <p:cNvPr id="51"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fr-FR" sz="1400" strike="noStrike" u="none">
                <a:solidFill>
                  <a:srgbClr val="000000"/>
                </a:solidFill>
                <a:uFillTx/>
                <a:latin typeface="Times New Roman"/>
              </a:defRPr>
            </a:lvl1pPr>
          </a:lstStyle>
          <a:p>
            <a:pPr indent="0" algn="r">
              <a:buNone/>
            </a:pPr>
            <a:r>
              <a:rPr b="0" lang="fr-FR" sz="1400" strike="noStrike" u="none">
                <a:solidFill>
                  <a:srgbClr val="000000"/>
                </a:solidFill>
                <a:uFillTx/>
                <a:latin typeface="Times New Roman"/>
              </a:rPr>
              <a:t>&lt;date/heure&gt;</a:t>
            </a:r>
            <a:endParaRPr b="0" lang="fr-FR" sz="1400" strike="noStrike" u="none">
              <a:solidFill>
                <a:srgbClr val="000000"/>
              </a:solidFill>
              <a:uFillTx/>
              <a:latin typeface="Times New Roman"/>
            </a:endParaRPr>
          </a:p>
        </p:txBody>
      </p:sp>
      <p:sp>
        <p:nvSpPr>
          <p:cNvPr id="52"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fr-FR" sz="1400" strike="noStrike" u="none">
                <a:solidFill>
                  <a:srgbClr val="000000"/>
                </a:solidFill>
                <a:uFillTx/>
                <a:latin typeface="Times New Roman"/>
              </a:defRPr>
            </a:lvl1pPr>
          </a:lstStyle>
          <a:p>
            <a:pPr indent="0">
              <a:buNone/>
            </a:pPr>
            <a:r>
              <a:rPr b="0" lang="fr-FR" sz="1400" strike="noStrike" u="none">
                <a:solidFill>
                  <a:srgbClr val="000000"/>
                </a:solidFill>
                <a:uFillTx/>
                <a:latin typeface="Times New Roman"/>
              </a:rPr>
              <a:t>&lt;pied de page&gt;</a:t>
            </a:r>
            <a:endParaRPr b="0" lang="fr-FR" sz="1400" strike="noStrike" u="none">
              <a:solidFill>
                <a:srgbClr val="000000"/>
              </a:solidFill>
              <a:uFillTx/>
              <a:latin typeface="Times New Roman"/>
            </a:endParaRPr>
          </a:p>
        </p:txBody>
      </p:sp>
      <p:sp>
        <p:nvSpPr>
          <p:cNvPr id="53"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fr-FR" sz="1400" strike="noStrike" u="none">
                <a:solidFill>
                  <a:srgbClr val="000000"/>
                </a:solidFill>
                <a:uFillTx/>
                <a:latin typeface="Times New Roman"/>
              </a:defRPr>
            </a:lvl1pPr>
          </a:lstStyle>
          <a:p>
            <a:pPr indent="0" algn="r">
              <a:buNone/>
            </a:pPr>
            <a:fld id="{BF579EE3-CF91-4040-83AE-5432459F0087}" type="slidenum">
              <a:rPr b="0" lang="fr-FR" sz="1400" strike="noStrike" u="none">
                <a:solidFill>
                  <a:srgbClr val="000000"/>
                </a:solidFill>
                <a:uFillTx/>
                <a:latin typeface="Times New Roman"/>
              </a:rPr>
              <a:t>&lt;numéro&gt;</a:t>
            </a:fld>
            <a:endParaRPr b="0" lang="fr-FR"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sldImg"/>
          </p:nvPr>
        </p:nvSpPr>
        <p:spPr>
          <a:xfrm>
            <a:off x="0" y="0"/>
            <a:ext cx="0" cy="0"/>
          </a:xfrm>
          <a:prstGeom prst="rect">
            <a:avLst/>
          </a:prstGeom>
          <a:ln w="0">
            <a:noFill/>
          </a:ln>
        </p:spPr>
      </p:sp>
      <p:sp>
        <p:nvSpPr>
          <p:cNvPr id="16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fr-FR" sz="1800" strike="noStrike" u="none">
              <a:solidFill>
                <a:srgbClr val="000000"/>
              </a:solidFill>
              <a:uFillTx/>
              <a:latin typeface="Arial"/>
            </a:endParaRPr>
          </a:p>
        </p:txBody>
      </p:sp>
      <p:sp>
        <p:nvSpPr>
          <p:cNvPr id="163" name="PlaceHolder 3"/>
          <p:cNvSpPr>
            <a:spLocks noGrp="1"/>
          </p:cNvSpPr>
          <p:nvPr>
            <p:ph type="sldNum" idx="4"/>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98FD9B37-20E2-4F4D-BEA9-5FD93AFEF38E}" type="slidenum">
              <a:rPr b="0" lang="en-US" sz="1800" strike="noStrike" u="none">
                <a:solidFill>
                  <a:schemeClr val="dk1"/>
                </a:solidFill>
                <a:uFillTx/>
                <a:latin typeface="+mn-lt"/>
                <a:ea typeface="+mn-ea"/>
              </a:rPr>
              <a:t>&lt;numéro&gt;</a:t>
            </a:fld>
            <a:endParaRPr b="0" lang="fr-FR" sz="1800" strike="noStrike" u="none">
              <a:solidFill>
                <a:srgbClr val="000000"/>
              </a:solidFill>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sldImg"/>
          </p:nvPr>
        </p:nvSpPr>
        <p:spPr>
          <a:xfrm>
            <a:off x="0" y="0"/>
            <a:ext cx="0" cy="0"/>
          </a:xfrm>
          <a:prstGeom prst="rect">
            <a:avLst/>
          </a:prstGeom>
          <a:ln w="0">
            <a:noFill/>
          </a:ln>
        </p:spPr>
      </p:sp>
      <p:sp>
        <p:nvSpPr>
          <p:cNvPr id="18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fr-FR" sz="1800" strike="noStrike" u="none">
              <a:solidFill>
                <a:srgbClr val="000000"/>
              </a:solidFill>
              <a:uFillTx/>
              <a:latin typeface="Arial"/>
            </a:endParaRPr>
          </a:p>
        </p:txBody>
      </p:sp>
      <p:sp>
        <p:nvSpPr>
          <p:cNvPr id="190" name="PlaceHolder 3"/>
          <p:cNvSpPr>
            <a:spLocks noGrp="1"/>
          </p:cNvSpPr>
          <p:nvPr>
            <p:ph type="sldNum" idx="13"/>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84FB5087-F8EC-4D4F-8F10-C90F8E32B728}" type="slidenum">
              <a:rPr b="0" lang="en-US" sz="1800" strike="noStrike" u="none">
                <a:solidFill>
                  <a:schemeClr val="dk1"/>
                </a:solidFill>
                <a:uFillTx/>
                <a:latin typeface="+mn-lt"/>
                <a:ea typeface="+mn-ea"/>
              </a:rPr>
              <a:t>&lt;numéro&gt;</a:t>
            </a:fld>
            <a:endParaRPr b="0" lang="fr-FR" sz="1800" strike="noStrike" u="none">
              <a:solidFill>
                <a:srgbClr val="000000"/>
              </a:solidFill>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sldImg"/>
          </p:nvPr>
        </p:nvSpPr>
        <p:spPr>
          <a:xfrm>
            <a:off x="0" y="0"/>
            <a:ext cx="0" cy="0"/>
          </a:xfrm>
          <a:prstGeom prst="rect">
            <a:avLst/>
          </a:prstGeom>
          <a:ln w="0">
            <a:noFill/>
          </a:ln>
        </p:spPr>
      </p:sp>
      <p:sp>
        <p:nvSpPr>
          <p:cNvPr id="16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fr-FR" sz="1800" strike="noStrike" u="none">
              <a:solidFill>
                <a:srgbClr val="000000"/>
              </a:solidFill>
              <a:uFillTx/>
              <a:latin typeface="Arial"/>
            </a:endParaRPr>
          </a:p>
        </p:txBody>
      </p:sp>
      <p:sp>
        <p:nvSpPr>
          <p:cNvPr id="166" name="PlaceHolder 3"/>
          <p:cNvSpPr>
            <a:spLocks noGrp="1"/>
          </p:cNvSpPr>
          <p:nvPr>
            <p:ph type="sldNum" idx="5"/>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C1BCC718-565C-4C96-A9B7-F952F2E00B43}" type="slidenum">
              <a:rPr b="0" lang="en-US" sz="1800" strike="noStrike" u="none">
                <a:solidFill>
                  <a:schemeClr val="dk1"/>
                </a:solidFill>
                <a:uFillTx/>
                <a:latin typeface="+mn-lt"/>
                <a:ea typeface="+mn-ea"/>
              </a:rPr>
              <a:t>&lt;numéro&gt;</a:t>
            </a:fld>
            <a:endParaRPr b="0" lang="fr-FR" sz="1800" strike="noStrike" u="none">
              <a:solidFill>
                <a:srgbClr val="000000"/>
              </a:solidFill>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sldImg"/>
          </p:nvPr>
        </p:nvSpPr>
        <p:spPr>
          <a:xfrm>
            <a:off x="0" y="0"/>
            <a:ext cx="0" cy="0"/>
          </a:xfrm>
          <a:prstGeom prst="rect">
            <a:avLst/>
          </a:prstGeom>
          <a:ln w="0">
            <a:noFill/>
          </a:ln>
        </p:spPr>
      </p:sp>
      <p:sp>
        <p:nvSpPr>
          <p:cNvPr id="16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fr-FR" sz="1800" strike="noStrike" u="none">
              <a:solidFill>
                <a:srgbClr val="000000"/>
              </a:solidFill>
              <a:uFillTx/>
              <a:latin typeface="Arial"/>
            </a:endParaRPr>
          </a:p>
        </p:txBody>
      </p:sp>
      <p:sp>
        <p:nvSpPr>
          <p:cNvPr id="169" name="PlaceHolder 3"/>
          <p:cNvSpPr>
            <a:spLocks noGrp="1"/>
          </p:cNvSpPr>
          <p:nvPr>
            <p:ph type="sldNum" idx="6"/>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FE574265-146F-432D-91D1-8BE67EC9EDF7}" type="slidenum">
              <a:rPr b="0" lang="en-US" sz="1800" strike="noStrike" u="none">
                <a:solidFill>
                  <a:schemeClr val="dk1"/>
                </a:solidFill>
                <a:uFillTx/>
                <a:latin typeface="+mn-lt"/>
                <a:ea typeface="+mn-ea"/>
              </a:rPr>
              <a:t>&lt;numéro&gt;</a:t>
            </a:fld>
            <a:endParaRPr b="0" lang="fr-FR" sz="1800" strike="noStrike" u="none">
              <a:solidFill>
                <a:srgbClr val="000000"/>
              </a:solidFill>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sldImg"/>
          </p:nvPr>
        </p:nvSpPr>
        <p:spPr>
          <a:xfrm>
            <a:off x="0" y="0"/>
            <a:ext cx="0" cy="0"/>
          </a:xfrm>
          <a:prstGeom prst="rect">
            <a:avLst/>
          </a:prstGeom>
          <a:ln w="0">
            <a:noFill/>
          </a:ln>
        </p:spPr>
      </p:sp>
      <p:sp>
        <p:nvSpPr>
          <p:cNvPr id="17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fr-FR" sz="1800" strike="noStrike" u="none">
              <a:solidFill>
                <a:srgbClr val="000000"/>
              </a:solidFill>
              <a:uFillTx/>
              <a:latin typeface="Arial"/>
            </a:endParaRPr>
          </a:p>
        </p:txBody>
      </p:sp>
      <p:sp>
        <p:nvSpPr>
          <p:cNvPr id="172" name="PlaceHolder 3"/>
          <p:cNvSpPr>
            <a:spLocks noGrp="1"/>
          </p:cNvSpPr>
          <p:nvPr>
            <p:ph type="sldNum" idx="7"/>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AE56AC28-0FF3-4C92-8F4F-D078A3A4FEE4}" type="slidenum">
              <a:rPr b="0" lang="en-US" sz="1800" strike="noStrike" u="none">
                <a:solidFill>
                  <a:schemeClr val="dk1"/>
                </a:solidFill>
                <a:uFillTx/>
                <a:latin typeface="+mn-lt"/>
                <a:ea typeface="+mn-ea"/>
              </a:rPr>
              <a:t>&lt;numéro&gt;</a:t>
            </a:fld>
            <a:endParaRPr b="0" lang="fr-FR" sz="1800" strike="noStrike" u="none">
              <a:solidFill>
                <a:srgbClr val="000000"/>
              </a:solidFill>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sldImg"/>
          </p:nvPr>
        </p:nvSpPr>
        <p:spPr>
          <a:xfrm>
            <a:off x="0" y="0"/>
            <a:ext cx="0" cy="0"/>
          </a:xfrm>
          <a:prstGeom prst="rect">
            <a:avLst/>
          </a:prstGeom>
          <a:ln w="0">
            <a:noFill/>
          </a:ln>
        </p:spPr>
      </p:sp>
      <p:sp>
        <p:nvSpPr>
          <p:cNvPr id="17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fr-FR" sz="1800" strike="noStrike" u="none">
              <a:solidFill>
                <a:srgbClr val="000000"/>
              </a:solidFill>
              <a:uFillTx/>
              <a:latin typeface="Arial"/>
            </a:endParaRPr>
          </a:p>
        </p:txBody>
      </p:sp>
      <p:sp>
        <p:nvSpPr>
          <p:cNvPr id="175" name="PlaceHolder 3"/>
          <p:cNvSpPr>
            <a:spLocks noGrp="1"/>
          </p:cNvSpPr>
          <p:nvPr>
            <p:ph type="sldNum" idx="8"/>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3C167467-EDBF-4081-8CC6-095C85FF787E}" type="slidenum">
              <a:rPr b="0" lang="en-US" sz="1800" strike="noStrike" u="none">
                <a:solidFill>
                  <a:schemeClr val="dk1"/>
                </a:solidFill>
                <a:uFillTx/>
                <a:latin typeface="+mn-lt"/>
                <a:ea typeface="+mn-ea"/>
              </a:rPr>
              <a:t>&lt;numéro&gt;</a:t>
            </a:fld>
            <a:endParaRPr b="0" lang="fr-FR" sz="1800" strike="noStrike" u="none">
              <a:solidFill>
                <a:srgbClr val="000000"/>
              </a:solidFill>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sldImg"/>
          </p:nvPr>
        </p:nvSpPr>
        <p:spPr>
          <a:xfrm>
            <a:off x="0" y="0"/>
            <a:ext cx="0" cy="0"/>
          </a:xfrm>
          <a:prstGeom prst="rect">
            <a:avLst/>
          </a:prstGeom>
          <a:ln w="0">
            <a:noFill/>
          </a:ln>
        </p:spPr>
      </p:sp>
      <p:sp>
        <p:nvSpPr>
          <p:cNvPr id="17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fr-FR" sz="1800" strike="noStrike" u="none">
              <a:solidFill>
                <a:srgbClr val="000000"/>
              </a:solidFill>
              <a:uFillTx/>
              <a:latin typeface="Arial"/>
            </a:endParaRPr>
          </a:p>
        </p:txBody>
      </p:sp>
      <p:sp>
        <p:nvSpPr>
          <p:cNvPr id="178" name="PlaceHolder 3"/>
          <p:cNvSpPr>
            <a:spLocks noGrp="1"/>
          </p:cNvSpPr>
          <p:nvPr>
            <p:ph type="sldNum" idx="9"/>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3B9EDE6C-1608-4EC7-89F5-29D20DA2E9D0}" type="slidenum">
              <a:rPr b="0" lang="en-US" sz="1800" strike="noStrike" u="none">
                <a:solidFill>
                  <a:schemeClr val="dk1"/>
                </a:solidFill>
                <a:uFillTx/>
                <a:latin typeface="+mn-lt"/>
                <a:ea typeface="+mn-ea"/>
              </a:rPr>
              <a:t>&lt;numéro&gt;</a:t>
            </a:fld>
            <a:endParaRPr b="0" lang="fr-FR" sz="1800" strike="noStrike" u="none">
              <a:solidFill>
                <a:srgbClr val="000000"/>
              </a:solidFill>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PlaceHolder 1"/>
          <p:cNvSpPr>
            <a:spLocks noGrp="1"/>
          </p:cNvSpPr>
          <p:nvPr>
            <p:ph type="sldImg"/>
          </p:nvPr>
        </p:nvSpPr>
        <p:spPr>
          <a:xfrm>
            <a:off x="0" y="0"/>
            <a:ext cx="0" cy="0"/>
          </a:xfrm>
          <a:prstGeom prst="rect">
            <a:avLst/>
          </a:prstGeom>
          <a:ln w="0">
            <a:noFill/>
          </a:ln>
        </p:spPr>
      </p:sp>
      <p:sp>
        <p:nvSpPr>
          <p:cNvPr id="18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fr-FR" sz="1800" strike="noStrike" u="none">
              <a:solidFill>
                <a:srgbClr val="000000"/>
              </a:solidFill>
              <a:uFillTx/>
              <a:latin typeface="Arial"/>
            </a:endParaRPr>
          </a:p>
        </p:txBody>
      </p:sp>
      <p:sp>
        <p:nvSpPr>
          <p:cNvPr id="181" name="PlaceHolder 3"/>
          <p:cNvSpPr>
            <a:spLocks noGrp="1"/>
          </p:cNvSpPr>
          <p:nvPr>
            <p:ph type="sldNum" idx="10"/>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D0EB1BBF-7D22-4FD4-BD48-77D4040E08FB}" type="slidenum">
              <a:rPr b="0" lang="en-US" sz="1800" strike="noStrike" u="none">
                <a:solidFill>
                  <a:schemeClr val="dk1"/>
                </a:solidFill>
                <a:uFillTx/>
                <a:latin typeface="+mn-lt"/>
                <a:ea typeface="+mn-ea"/>
              </a:rPr>
              <a:t>&lt;numéro&gt;</a:t>
            </a:fld>
            <a:endParaRPr b="0" lang="fr-FR" sz="1800" strike="noStrike" u="none">
              <a:solidFill>
                <a:srgbClr val="000000"/>
              </a:solidFill>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type="sldImg"/>
          </p:nvPr>
        </p:nvSpPr>
        <p:spPr>
          <a:xfrm>
            <a:off x="0" y="0"/>
            <a:ext cx="0" cy="0"/>
          </a:xfrm>
          <a:prstGeom prst="rect">
            <a:avLst/>
          </a:prstGeom>
          <a:ln w="0">
            <a:noFill/>
          </a:ln>
        </p:spPr>
      </p:sp>
      <p:sp>
        <p:nvSpPr>
          <p:cNvPr id="18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fr-FR" sz="1800" strike="noStrike" u="none">
              <a:solidFill>
                <a:srgbClr val="000000"/>
              </a:solidFill>
              <a:uFillTx/>
              <a:latin typeface="Arial"/>
            </a:endParaRPr>
          </a:p>
        </p:txBody>
      </p:sp>
      <p:sp>
        <p:nvSpPr>
          <p:cNvPr id="184" name="PlaceHolder 3"/>
          <p:cNvSpPr>
            <a:spLocks noGrp="1"/>
          </p:cNvSpPr>
          <p:nvPr>
            <p:ph type="sldNum" idx="11"/>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1CDD0B6B-EAF4-4880-8778-2409F5E078FD}" type="slidenum">
              <a:rPr b="0" lang="en-US" sz="1800" strike="noStrike" u="none">
                <a:solidFill>
                  <a:schemeClr val="dk1"/>
                </a:solidFill>
                <a:uFillTx/>
                <a:latin typeface="+mn-lt"/>
                <a:ea typeface="+mn-ea"/>
              </a:rPr>
              <a:t>&lt;numéro&gt;</a:t>
            </a:fld>
            <a:endParaRPr b="0" lang="fr-FR" sz="1800" strike="noStrike" u="none">
              <a:solidFill>
                <a:srgbClr val="000000"/>
              </a:solidFill>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type="sldImg"/>
          </p:nvPr>
        </p:nvSpPr>
        <p:spPr>
          <a:xfrm>
            <a:off x="0" y="0"/>
            <a:ext cx="0" cy="0"/>
          </a:xfrm>
          <a:prstGeom prst="rect">
            <a:avLst/>
          </a:prstGeom>
          <a:ln w="0">
            <a:noFill/>
          </a:ln>
        </p:spPr>
      </p:sp>
      <p:sp>
        <p:nvSpPr>
          <p:cNvPr id="18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fr-FR" sz="1800" strike="noStrike" u="none">
              <a:solidFill>
                <a:srgbClr val="000000"/>
              </a:solidFill>
              <a:uFillTx/>
              <a:latin typeface="Arial"/>
            </a:endParaRPr>
          </a:p>
        </p:txBody>
      </p:sp>
      <p:sp>
        <p:nvSpPr>
          <p:cNvPr id="187" name="PlaceHolder 3"/>
          <p:cNvSpPr>
            <a:spLocks noGrp="1"/>
          </p:cNvSpPr>
          <p:nvPr>
            <p:ph type="sldNum" idx="12"/>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1548DE91-19C2-4A3D-B27A-1311BFDF31D0}" type="slidenum">
              <a:rPr b="0" lang="en-US" sz="1800" strike="noStrike" u="none">
                <a:solidFill>
                  <a:schemeClr val="dk1"/>
                </a:solidFill>
                <a:uFillTx/>
                <a:latin typeface="+mn-lt"/>
                <a:ea typeface="+mn-ea"/>
              </a:rPr>
              <a:t>&lt;numéro&gt;</a:t>
            </a:fld>
            <a:endParaRPr b="0" lang="fr-FR" sz="1800" strike="noStrike" u="none">
              <a:solidFill>
                <a:srgbClr val="000000"/>
              </a:solidFill>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7 master">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8 master">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9 master">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0 master">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 master">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8" name="Image 0" descr="preencoded.png"/>
          <p:cNvPicPr/>
          <p:nvPr/>
        </p:nvPicPr>
        <p:blipFill>
          <a:blip r:embed="rId2"/>
          <a:stretch/>
        </p:blipFill>
        <p:spPr>
          <a:xfrm>
            <a:off x="0" y="0"/>
            <a:ext cx="14630040" cy="8229240"/>
          </a:xfrm>
          <a:prstGeom prst="rect">
            <a:avLst/>
          </a:prstGeom>
          <a:noFill/>
          <a:ln w="0">
            <a:noFill/>
          </a:ln>
        </p:spPr>
      </p:pic>
      <p:sp>
        <p:nvSpPr>
          <p:cNvPr id="39" name="Shape 0"/>
          <p:cNvSpPr/>
          <p:nvPr/>
        </p:nvSpPr>
        <p:spPr>
          <a:xfrm>
            <a:off x="0" y="0"/>
            <a:ext cx="14630040" cy="8229240"/>
          </a:xfrm>
          <a:prstGeom prst="rect">
            <a:avLst/>
          </a:prstGeom>
          <a:solidFill>
            <a:srgbClr val="0c0524">
              <a:alpha val="95000"/>
            </a:srgbClr>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40" name="Image 1" descr="preencoded.png">
            <a:hlinkClick r:id="rId3"/>
          </p:cNvPr>
          <p:cNvPicPr/>
          <p:nvPr/>
        </p:nvPicPr>
        <p:blipFill>
          <a:blip r:embed="rId4"/>
          <a:stretch/>
        </p:blipFill>
        <p:spPr>
          <a:xfrm>
            <a:off x="12839040" y="7749720"/>
            <a:ext cx="1722240" cy="411120"/>
          </a:xfrm>
          <a:prstGeom prst="rect">
            <a:avLst/>
          </a:prstGeom>
          <a:noFill/>
          <a:ln w="0">
            <a:noFill/>
          </a:ln>
        </p:spPr>
      </p:pic>
      <p:sp>
        <p:nvSpPr>
          <p:cNvPr id="4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fr-FR" sz="1800" strike="noStrike" u="none">
                <a:solidFill>
                  <a:schemeClr val="dk1"/>
                </a:solidFill>
                <a:uFillTx/>
                <a:latin typeface="Calibri"/>
              </a:rPr>
              <a:t>Cliquez pour éditer le format du texte-titre</a:t>
            </a:r>
            <a:endParaRPr b="0" lang="fr-FR" sz="1800" strike="noStrike" u="none">
              <a:solidFill>
                <a:schemeClr val="dk1"/>
              </a:solidFill>
              <a:uFillTx/>
              <a:latin typeface="Calibri"/>
            </a:endParaRPr>
          </a:p>
        </p:txBody>
      </p:sp>
      <p:sp>
        <p:nvSpPr>
          <p:cNvPr id="42"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7" r:id="rId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3" name="Image 0" descr="preencoded.png"/>
          <p:cNvPicPr/>
          <p:nvPr/>
        </p:nvPicPr>
        <p:blipFill>
          <a:blip r:embed="rId2"/>
          <a:stretch/>
        </p:blipFill>
        <p:spPr>
          <a:xfrm>
            <a:off x="0" y="0"/>
            <a:ext cx="14630040" cy="8229240"/>
          </a:xfrm>
          <a:prstGeom prst="rect">
            <a:avLst/>
          </a:prstGeom>
          <a:noFill/>
          <a:ln w="0">
            <a:noFill/>
          </a:ln>
        </p:spPr>
      </p:pic>
      <p:sp>
        <p:nvSpPr>
          <p:cNvPr id="44" name="Shape 0"/>
          <p:cNvSpPr/>
          <p:nvPr/>
        </p:nvSpPr>
        <p:spPr>
          <a:xfrm>
            <a:off x="0" y="0"/>
            <a:ext cx="14630040" cy="8229240"/>
          </a:xfrm>
          <a:prstGeom prst="rect">
            <a:avLst/>
          </a:prstGeom>
          <a:solidFill>
            <a:srgbClr val="0c0524">
              <a:alpha val="95000"/>
            </a:srgbClr>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45" name="Image 1" descr="preencoded.png">
            <a:hlinkClick r:id="rId3"/>
          </p:cNvPr>
          <p:cNvPicPr/>
          <p:nvPr/>
        </p:nvPicPr>
        <p:blipFill>
          <a:blip r:embed="rId4"/>
          <a:stretch/>
        </p:blipFill>
        <p:spPr>
          <a:xfrm>
            <a:off x="12839040" y="7749720"/>
            <a:ext cx="1722240" cy="411120"/>
          </a:xfrm>
          <a:prstGeom prst="rect">
            <a:avLst/>
          </a:prstGeom>
          <a:noFill/>
          <a:ln w="0">
            <a:noFill/>
          </a:ln>
        </p:spPr>
      </p:pic>
      <p:sp>
        <p:nvSpPr>
          <p:cNvPr id="4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fr-FR" sz="1800" strike="noStrike" u="none">
                <a:solidFill>
                  <a:schemeClr val="dk1"/>
                </a:solidFill>
                <a:uFillTx/>
                <a:latin typeface="Calibri"/>
              </a:rPr>
              <a:t>Cliquez pour éditer le format du texte-titre</a:t>
            </a:r>
            <a:endParaRPr b="0" lang="fr-FR" sz="1800" strike="noStrike" u="none">
              <a:solidFill>
                <a:schemeClr val="dk1"/>
              </a:solidFill>
              <a:uFillTx/>
              <a:latin typeface="Calibri"/>
            </a:endParaRPr>
          </a:p>
        </p:txBody>
      </p:sp>
      <p:sp>
        <p:nvSpPr>
          <p:cNvPr id="4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9" r:id="rId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Image 0" descr="preencoded.png"/>
          <p:cNvPicPr/>
          <p:nvPr/>
        </p:nvPicPr>
        <p:blipFill>
          <a:blip r:embed="rId2"/>
          <a:stretch/>
        </p:blipFill>
        <p:spPr>
          <a:xfrm>
            <a:off x="0" y="0"/>
            <a:ext cx="14630040" cy="8229240"/>
          </a:xfrm>
          <a:prstGeom prst="rect">
            <a:avLst/>
          </a:prstGeom>
          <a:noFill/>
          <a:ln w="0">
            <a:noFill/>
          </a:ln>
        </p:spPr>
      </p:pic>
      <p:sp>
        <p:nvSpPr>
          <p:cNvPr id="1" name="Shape 0"/>
          <p:cNvSpPr/>
          <p:nvPr/>
        </p:nvSpPr>
        <p:spPr>
          <a:xfrm>
            <a:off x="0" y="0"/>
            <a:ext cx="14630040" cy="8229240"/>
          </a:xfrm>
          <a:prstGeom prst="rect">
            <a:avLst/>
          </a:prstGeom>
          <a:solidFill>
            <a:srgbClr val="0c0524">
              <a:alpha val="95000"/>
            </a:srgbClr>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2" name="Image 1" descr="preencoded.png">
            <a:hlinkClick r:id="rId3"/>
          </p:cNvPr>
          <p:cNvPicPr/>
          <p:nvPr/>
        </p:nvPicPr>
        <p:blipFill>
          <a:blip r:embed="rId4"/>
          <a:stretch/>
        </p:blipFill>
        <p:spPr>
          <a:xfrm>
            <a:off x="12839040" y="7749720"/>
            <a:ext cx="1722240" cy="411120"/>
          </a:xfrm>
          <a:prstGeom prst="rect">
            <a:avLst/>
          </a:prstGeom>
          <a:noFill/>
          <a:ln w="0">
            <a:noFill/>
          </a:ln>
        </p:spPr>
      </p:pic>
      <p:sp>
        <p:nvSpPr>
          <p:cNvPr id="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fr-FR" sz="1800" strike="noStrike" u="none">
                <a:solidFill>
                  <a:schemeClr val="dk1"/>
                </a:solidFill>
                <a:uFillTx/>
                <a:latin typeface="Calibri"/>
              </a:rPr>
              <a:t>Cliquez pour éditer le format du texte-titre</a:t>
            </a:r>
            <a:endParaRPr b="0" lang="fr-FR" sz="1800" strike="noStrike" u="none">
              <a:solidFill>
                <a:schemeClr val="dk1"/>
              </a:solidFill>
              <a:uFillTx/>
              <a:latin typeface="Calibri"/>
            </a:endParaRPr>
          </a:p>
        </p:txBody>
      </p:sp>
      <p:sp>
        <p:nvSpPr>
          <p:cNvPr id="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1" r:id="rId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 name="Image 0" descr="preencoded.png"/>
          <p:cNvPicPr/>
          <p:nvPr/>
        </p:nvPicPr>
        <p:blipFill>
          <a:blip r:embed="rId2"/>
          <a:stretch/>
        </p:blipFill>
        <p:spPr>
          <a:xfrm>
            <a:off x="0" y="0"/>
            <a:ext cx="14630040" cy="8229240"/>
          </a:xfrm>
          <a:prstGeom prst="rect">
            <a:avLst/>
          </a:prstGeom>
          <a:noFill/>
          <a:ln w="0">
            <a:noFill/>
          </a:ln>
        </p:spPr>
      </p:pic>
      <p:sp>
        <p:nvSpPr>
          <p:cNvPr id="6" name="Shape 0"/>
          <p:cNvSpPr/>
          <p:nvPr/>
        </p:nvSpPr>
        <p:spPr>
          <a:xfrm>
            <a:off x="0" y="0"/>
            <a:ext cx="14630040" cy="8229240"/>
          </a:xfrm>
          <a:prstGeom prst="rect">
            <a:avLst/>
          </a:prstGeom>
          <a:solidFill>
            <a:srgbClr val="0c0524">
              <a:alpha val="95000"/>
            </a:srgbClr>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7" name="Image 1" descr="preencoded.png">
            <a:hlinkClick r:id="rId3"/>
          </p:cNvPr>
          <p:cNvPicPr/>
          <p:nvPr/>
        </p:nvPicPr>
        <p:blipFill>
          <a:blip r:embed="rId4"/>
          <a:stretch/>
        </p:blipFill>
        <p:spPr>
          <a:xfrm>
            <a:off x="12839040" y="7749720"/>
            <a:ext cx="1722240" cy="411120"/>
          </a:xfrm>
          <a:prstGeom prst="rect">
            <a:avLst/>
          </a:prstGeom>
          <a:noFill/>
          <a:ln w="0">
            <a:noFill/>
          </a:ln>
        </p:spPr>
      </p:pic>
      <p:sp>
        <p:nvSpPr>
          <p:cNvPr id="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fr-FR" sz="1800" strike="noStrike" u="none">
                <a:solidFill>
                  <a:schemeClr val="dk1"/>
                </a:solidFill>
                <a:uFillTx/>
                <a:latin typeface="Calibri"/>
              </a:rPr>
              <a:t>Cliquez pour éditer le format du texte-titre</a:t>
            </a:r>
            <a:endParaRPr b="0" lang="fr-FR" sz="1800" strike="noStrike" u="none">
              <a:solidFill>
                <a:schemeClr val="dk1"/>
              </a:solidFill>
              <a:uFillTx/>
              <a:latin typeface="Calibri"/>
            </a:endParaRPr>
          </a:p>
        </p:txBody>
      </p:sp>
      <p:sp>
        <p:nvSpPr>
          <p:cNvPr id="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3" r:id="rId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 name="Image 0" descr="preencoded.png"/>
          <p:cNvPicPr/>
          <p:nvPr/>
        </p:nvPicPr>
        <p:blipFill>
          <a:blip r:embed="rId2"/>
          <a:stretch/>
        </p:blipFill>
        <p:spPr>
          <a:xfrm>
            <a:off x="0" y="0"/>
            <a:ext cx="14630040" cy="8229240"/>
          </a:xfrm>
          <a:prstGeom prst="rect">
            <a:avLst/>
          </a:prstGeom>
          <a:noFill/>
          <a:ln w="0">
            <a:noFill/>
          </a:ln>
        </p:spPr>
      </p:pic>
      <p:sp>
        <p:nvSpPr>
          <p:cNvPr id="11" name="Shape 0"/>
          <p:cNvSpPr/>
          <p:nvPr/>
        </p:nvSpPr>
        <p:spPr>
          <a:xfrm>
            <a:off x="0" y="0"/>
            <a:ext cx="14630040" cy="8229240"/>
          </a:xfrm>
          <a:prstGeom prst="rect">
            <a:avLst/>
          </a:prstGeom>
          <a:solidFill>
            <a:srgbClr val="0c0524">
              <a:alpha val="95000"/>
            </a:srgbClr>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12" name="Image 1" descr="preencoded.png">
            <a:hlinkClick r:id="rId3"/>
          </p:cNvPr>
          <p:cNvPicPr/>
          <p:nvPr/>
        </p:nvPicPr>
        <p:blipFill>
          <a:blip r:embed="rId4"/>
          <a:stretch/>
        </p:blipFill>
        <p:spPr>
          <a:xfrm>
            <a:off x="12839040" y="7749720"/>
            <a:ext cx="1722240" cy="41112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655" r:id="rId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3" name="Image 0" descr="preencoded.png"/>
          <p:cNvPicPr/>
          <p:nvPr/>
        </p:nvPicPr>
        <p:blipFill>
          <a:blip r:embed="rId2"/>
          <a:stretch/>
        </p:blipFill>
        <p:spPr>
          <a:xfrm>
            <a:off x="0" y="0"/>
            <a:ext cx="14630040" cy="8229240"/>
          </a:xfrm>
          <a:prstGeom prst="rect">
            <a:avLst/>
          </a:prstGeom>
          <a:noFill/>
          <a:ln w="0">
            <a:noFill/>
          </a:ln>
        </p:spPr>
      </p:pic>
      <p:sp>
        <p:nvSpPr>
          <p:cNvPr id="14" name="Shape 0"/>
          <p:cNvSpPr/>
          <p:nvPr/>
        </p:nvSpPr>
        <p:spPr>
          <a:xfrm>
            <a:off x="0" y="0"/>
            <a:ext cx="14630040" cy="8229240"/>
          </a:xfrm>
          <a:prstGeom prst="rect">
            <a:avLst/>
          </a:prstGeom>
          <a:solidFill>
            <a:srgbClr val="0c0524">
              <a:alpha val="95000"/>
            </a:srgbClr>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15" name="Image 1" descr="preencoded.png">
            <a:hlinkClick r:id="rId3"/>
          </p:cNvPr>
          <p:cNvPicPr/>
          <p:nvPr/>
        </p:nvPicPr>
        <p:blipFill>
          <a:blip r:embed="rId4"/>
          <a:stretch/>
        </p:blipFill>
        <p:spPr>
          <a:xfrm>
            <a:off x="12839040" y="7749720"/>
            <a:ext cx="1722240" cy="411120"/>
          </a:xfrm>
          <a:prstGeom prst="rect">
            <a:avLst/>
          </a:prstGeom>
          <a:noFill/>
          <a:ln w="0">
            <a:noFill/>
          </a:ln>
        </p:spPr>
      </p:pic>
      <p:sp>
        <p:nvSpPr>
          <p:cNvPr id="1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fr-FR" sz="1800" strike="noStrike" u="none">
                <a:solidFill>
                  <a:schemeClr val="dk1"/>
                </a:solidFill>
                <a:uFillTx/>
                <a:latin typeface="Calibri"/>
              </a:rPr>
              <a:t>Cliquez pour éditer le format du texte-titre</a:t>
            </a:r>
            <a:endParaRPr b="0" lang="fr-FR" sz="1800" strike="noStrike" u="none">
              <a:solidFill>
                <a:schemeClr val="dk1"/>
              </a:solidFill>
              <a:uFillTx/>
              <a:latin typeface="Calibri"/>
            </a:endParaRPr>
          </a:p>
        </p:txBody>
      </p:sp>
      <p:sp>
        <p:nvSpPr>
          <p:cNvPr id="1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7" r:id="rId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8" name="Image 0" descr="preencoded.png"/>
          <p:cNvPicPr/>
          <p:nvPr/>
        </p:nvPicPr>
        <p:blipFill>
          <a:blip r:embed="rId2"/>
          <a:stretch/>
        </p:blipFill>
        <p:spPr>
          <a:xfrm>
            <a:off x="0" y="0"/>
            <a:ext cx="14630040" cy="8229240"/>
          </a:xfrm>
          <a:prstGeom prst="rect">
            <a:avLst/>
          </a:prstGeom>
          <a:noFill/>
          <a:ln w="0">
            <a:noFill/>
          </a:ln>
        </p:spPr>
      </p:pic>
      <p:sp>
        <p:nvSpPr>
          <p:cNvPr id="19" name="Shape 0"/>
          <p:cNvSpPr/>
          <p:nvPr/>
        </p:nvSpPr>
        <p:spPr>
          <a:xfrm>
            <a:off x="0" y="0"/>
            <a:ext cx="14630040" cy="8229240"/>
          </a:xfrm>
          <a:prstGeom prst="rect">
            <a:avLst/>
          </a:prstGeom>
          <a:solidFill>
            <a:srgbClr val="0c0524">
              <a:alpha val="95000"/>
            </a:srgbClr>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20" name="Image 1" descr="preencoded.png">
            <a:hlinkClick r:id="rId3"/>
          </p:cNvPr>
          <p:cNvPicPr/>
          <p:nvPr/>
        </p:nvPicPr>
        <p:blipFill>
          <a:blip r:embed="rId4"/>
          <a:stretch/>
        </p:blipFill>
        <p:spPr>
          <a:xfrm>
            <a:off x="12839040" y="7749720"/>
            <a:ext cx="1722240" cy="411120"/>
          </a:xfrm>
          <a:prstGeom prst="rect">
            <a:avLst/>
          </a:prstGeom>
          <a:noFill/>
          <a:ln w="0">
            <a:noFill/>
          </a:ln>
        </p:spPr>
      </p:pic>
      <p:sp>
        <p:nvSpPr>
          <p:cNvPr id="2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fr-FR" sz="1800" strike="noStrike" u="none">
                <a:solidFill>
                  <a:schemeClr val="dk1"/>
                </a:solidFill>
                <a:uFillTx/>
                <a:latin typeface="Calibri"/>
              </a:rPr>
              <a:t>Cliquez pour éditer le format du texte-titre</a:t>
            </a:r>
            <a:endParaRPr b="0" lang="fr-FR" sz="1800" strike="noStrike" u="none">
              <a:solidFill>
                <a:schemeClr val="dk1"/>
              </a:solidFill>
              <a:uFillTx/>
              <a:latin typeface="Calibri"/>
            </a:endParaRPr>
          </a:p>
        </p:txBody>
      </p:sp>
      <p:sp>
        <p:nvSpPr>
          <p:cNvPr id="22"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9" r:id="rId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3" name="Image 0" descr="preencoded.png"/>
          <p:cNvPicPr/>
          <p:nvPr/>
        </p:nvPicPr>
        <p:blipFill>
          <a:blip r:embed="rId2"/>
          <a:stretch/>
        </p:blipFill>
        <p:spPr>
          <a:xfrm>
            <a:off x="0" y="0"/>
            <a:ext cx="14630040" cy="8229240"/>
          </a:xfrm>
          <a:prstGeom prst="rect">
            <a:avLst/>
          </a:prstGeom>
          <a:noFill/>
          <a:ln w="0">
            <a:noFill/>
          </a:ln>
        </p:spPr>
      </p:pic>
      <p:sp>
        <p:nvSpPr>
          <p:cNvPr id="24" name="Shape 0"/>
          <p:cNvSpPr/>
          <p:nvPr/>
        </p:nvSpPr>
        <p:spPr>
          <a:xfrm>
            <a:off x="0" y="0"/>
            <a:ext cx="14630040" cy="8229240"/>
          </a:xfrm>
          <a:prstGeom prst="rect">
            <a:avLst/>
          </a:prstGeom>
          <a:solidFill>
            <a:srgbClr val="0c0524">
              <a:alpha val="95000"/>
            </a:srgbClr>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25" name="Image 1" descr="preencoded.png">
            <a:hlinkClick r:id="rId3"/>
          </p:cNvPr>
          <p:cNvPicPr/>
          <p:nvPr/>
        </p:nvPicPr>
        <p:blipFill>
          <a:blip r:embed="rId4"/>
          <a:stretch/>
        </p:blipFill>
        <p:spPr>
          <a:xfrm>
            <a:off x="12839040" y="7749720"/>
            <a:ext cx="1722240" cy="411120"/>
          </a:xfrm>
          <a:prstGeom prst="rect">
            <a:avLst/>
          </a:prstGeom>
          <a:noFill/>
          <a:ln w="0">
            <a:noFill/>
          </a:ln>
        </p:spPr>
      </p:pic>
      <p:sp>
        <p:nvSpPr>
          <p:cNvPr id="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fr-FR" sz="1800" strike="noStrike" u="none">
                <a:solidFill>
                  <a:schemeClr val="dk1"/>
                </a:solidFill>
                <a:uFillTx/>
                <a:latin typeface="Calibri"/>
              </a:rPr>
              <a:t>Cliquez pour éditer le format du texte-titre</a:t>
            </a:r>
            <a:endParaRPr b="0" lang="fr-FR" sz="1800" strike="noStrike" u="none">
              <a:solidFill>
                <a:schemeClr val="dk1"/>
              </a:solidFill>
              <a:uFillTx/>
              <a:latin typeface="Calibri"/>
            </a:endParaRPr>
          </a:p>
        </p:txBody>
      </p:sp>
      <p:sp>
        <p:nvSpPr>
          <p:cNvPr id="2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1" r:id="rId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8" name="Image 0" descr="preencoded.png"/>
          <p:cNvPicPr/>
          <p:nvPr/>
        </p:nvPicPr>
        <p:blipFill>
          <a:blip r:embed="rId2"/>
          <a:stretch/>
        </p:blipFill>
        <p:spPr>
          <a:xfrm>
            <a:off x="0" y="0"/>
            <a:ext cx="14630040" cy="8229240"/>
          </a:xfrm>
          <a:prstGeom prst="rect">
            <a:avLst/>
          </a:prstGeom>
          <a:noFill/>
          <a:ln w="0">
            <a:noFill/>
          </a:ln>
        </p:spPr>
      </p:pic>
      <p:sp>
        <p:nvSpPr>
          <p:cNvPr id="29" name="Shape 0"/>
          <p:cNvSpPr/>
          <p:nvPr/>
        </p:nvSpPr>
        <p:spPr>
          <a:xfrm>
            <a:off x="0" y="0"/>
            <a:ext cx="14630040" cy="8229240"/>
          </a:xfrm>
          <a:prstGeom prst="rect">
            <a:avLst/>
          </a:prstGeom>
          <a:solidFill>
            <a:srgbClr val="0c0524">
              <a:alpha val="95000"/>
            </a:srgbClr>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30" name="Image 1" descr="preencoded.png">
            <a:hlinkClick r:id="rId3"/>
          </p:cNvPr>
          <p:cNvPicPr/>
          <p:nvPr/>
        </p:nvPicPr>
        <p:blipFill>
          <a:blip r:embed="rId4"/>
          <a:stretch/>
        </p:blipFill>
        <p:spPr>
          <a:xfrm>
            <a:off x="12839040" y="7749720"/>
            <a:ext cx="1722240" cy="411120"/>
          </a:xfrm>
          <a:prstGeom prst="rect">
            <a:avLst/>
          </a:prstGeom>
          <a:noFill/>
          <a:ln w="0">
            <a:noFill/>
          </a:ln>
        </p:spPr>
      </p:pic>
      <p:sp>
        <p:nvSpPr>
          <p:cNvPr id="3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fr-FR" sz="1800" strike="noStrike" u="none">
                <a:solidFill>
                  <a:schemeClr val="dk1"/>
                </a:solidFill>
                <a:uFillTx/>
                <a:latin typeface="Calibri"/>
              </a:rPr>
              <a:t>Cliquez pour éditer le format du texte-titre</a:t>
            </a:r>
            <a:endParaRPr b="0" lang="fr-FR" sz="1800" strike="noStrike" u="none">
              <a:solidFill>
                <a:schemeClr val="dk1"/>
              </a:solidFill>
              <a:uFillTx/>
              <a:latin typeface="Calibri"/>
            </a:endParaRPr>
          </a:p>
        </p:txBody>
      </p:sp>
      <p:sp>
        <p:nvSpPr>
          <p:cNvPr id="32"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3" r:id="rId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3" name="Image 0" descr="preencoded.png"/>
          <p:cNvPicPr/>
          <p:nvPr/>
        </p:nvPicPr>
        <p:blipFill>
          <a:blip r:embed="rId2"/>
          <a:stretch/>
        </p:blipFill>
        <p:spPr>
          <a:xfrm>
            <a:off x="0" y="0"/>
            <a:ext cx="14630040" cy="8229240"/>
          </a:xfrm>
          <a:prstGeom prst="rect">
            <a:avLst/>
          </a:prstGeom>
          <a:noFill/>
          <a:ln w="0">
            <a:noFill/>
          </a:ln>
        </p:spPr>
      </p:pic>
      <p:sp>
        <p:nvSpPr>
          <p:cNvPr id="34" name="Shape 0"/>
          <p:cNvSpPr/>
          <p:nvPr/>
        </p:nvSpPr>
        <p:spPr>
          <a:xfrm>
            <a:off x="0" y="0"/>
            <a:ext cx="14630040" cy="8229240"/>
          </a:xfrm>
          <a:prstGeom prst="rect">
            <a:avLst/>
          </a:prstGeom>
          <a:solidFill>
            <a:srgbClr val="0c0524">
              <a:alpha val="95000"/>
            </a:srgbClr>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pic>
        <p:nvPicPr>
          <p:cNvPr id="35" name="Image 1" descr="preencoded.png">
            <a:hlinkClick r:id="rId3"/>
          </p:cNvPr>
          <p:cNvPicPr/>
          <p:nvPr/>
        </p:nvPicPr>
        <p:blipFill>
          <a:blip r:embed="rId4"/>
          <a:stretch/>
        </p:blipFill>
        <p:spPr>
          <a:xfrm>
            <a:off x="12839040" y="7749720"/>
            <a:ext cx="1722240" cy="411120"/>
          </a:xfrm>
          <a:prstGeom prst="rect">
            <a:avLst/>
          </a:prstGeom>
          <a:noFill/>
          <a:ln w="0">
            <a:noFill/>
          </a:ln>
        </p:spPr>
      </p:pic>
      <p:sp>
        <p:nvSpPr>
          <p:cNvPr id="3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fr-FR" sz="1800" strike="noStrike" u="none">
                <a:solidFill>
                  <a:schemeClr val="dk1"/>
                </a:solidFill>
                <a:uFillTx/>
                <a:latin typeface="Calibri"/>
              </a:rPr>
              <a:t>Cliquez pour éditer le format du texte-titre</a:t>
            </a:r>
            <a:endParaRPr b="0" lang="fr-FR" sz="1800" strike="noStrike" u="none">
              <a:solidFill>
                <a:schemeClr val="dk1"/>
              </a:solidFill>
              <a:uFillTx/>
              <a:latin typeface="Calibri"/>
            </a:endParaRPr>
          </a:p>
        </p:txBody>
      </p:sp>
      <p:sp>
        <p:nvSpPr>
          <p:cNvPr id="3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trike="noStrike" u="none">
                <a:solidFill>
                  <a:schemeClr val="dk1"/>
                </a:solidFill>
                <a:uFillTx/>
                <a:latin typeface="Calibri"/>
              </a:rPr>
              <a:t>Cliquez pour éditer le format du plan de texte</a:t>
            </a:r>
            <a:endParaRPr b="0" lang="fr-FR"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fr-FR" sz="2400" strike="noStrike" u="none">
                <a:solidFill>
                  <a:schemeClr val="dk1"/>
                </a:solidFill>
                <a:uFillTx/>
                <a:latin typeface="Calibri"/>
              </a:rPr>
              <a:t>Second niveau de plan</a:t>
            </a:r>
            <a:endParaRPr b="0" lang="fr-FR"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fr-FR" sz="2000" strike="noStrike" u="none">
                <a:solidFill>
                  <a:schemeClr val="dk1"/>
                </a:solidFill>
                <a:uFillTx/>
                <a:latin typeface="Calibri"/>
              </a:rPr>
              <a:t>Troisième niveau de plan</a:t>
            </a:r>
            <a:endParaRPr b="0" lang="fr-FR"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fr-FR" sz="2000" strike="noStrike" u="none">
                <a:solidFill>
                  <a:schemeClr val="dk1"/>
                </a:solidFill>
                <a:uFillTx/>
                <a:latin typeface="Calibri"/>
              </a:rPr>
              <a:t>Quatrième niveau de plan</a:t>
            </a:r>
            <a:endParaRPr b="0" lang="fr-FR"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fr-FR" sz="2000" strike="noStrike" u="none">
                <a:solidFill>
                  <a:schemeClr val="dk1"/>
                </a:solidFill>
                <a:uFillTx/>
                <a:latin typeface="Calibri"/>
              </a:rPr>
              <a:t>Cinquième niveau de plan</a:t>
            </a:r>
            <a:endParaRPr b="0" lang="fr-FR"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Sixième niveau de plan</a:t>
            </a:r>
            <a:endParaRPr b="0" lang="fr-FR"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fr-FR" sz="2000" strike="noStrike" u="none">
                <a:solidFill>
                  <a:schemeClr val="dk1"/>
                </a:solidFill>
                <a:uFillTx/>
                <a:latin typeface="Calibri"/>
              </a:rPr>
              <a:t>Septième niveau de plan</a:t>
            </a:r>
            <a:endParaRPr b="0" lang="fr-FR"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5" r:id="rId5"/>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5.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6.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slideLayout" Target="../slideLayouts/slideLayout7.xml"/><Relationship Id="rId7"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8.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slideLayout" Target="../slideLayouts/slideLayout9.xml"/><Relationship Id="rId7"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10.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 name="Image 0" descr="preencoded.png"/>
          <p:cNvPicPr/>
          <p:nvPr/>
        </p:nvPicPr>
        <p:blipFill>
          <a:blip r:embed="rId1"/>
          <a:stretch/>
        </p:blipFill>
        <p:spPr>
          <a:xfrm>
            <a:off x="9144000" y="0"/>
            <a:ext cx="5486040" cy="8229240"/>
          </a:xfrm>
          <a:prstGeom prst="rect">
            <a:avLst/>
          </a:prstGeom>
          <a:noFill/>
          <a:ln w="0">
            <a:noFill/>
          </a:ln>
        </p:spPr>
      </p:pic>
      <p:sp>
        <p:nvSpPr>
          <p:cNvPr id="55" name="Text 0"/>
          <p:cNvSpPr/>
          <p:nvPr/>
        </p:nvSpPr>
        <p:spPr>
          <a:xfrm>
            <a:off x="793800" y="1797840"/>
            <a:ext cx="7556040" cy="1488240"/>
          </a:xfrm>
          <a:prstGeom prst="rect">
            <a:avLst/>
          </a:prstGeom>
          <a:noFill/>
          <a:ln w="0">
            <a:noFill/>
          </a:ln>
        </p:spPr>
        <p:style>
          <a:lnRef idx="0"/>
          <a:fillRef idx="0"/>
          <a:effectRef idx="0"/>
          <a:fontRef idx="minor"/>
        </p:style>
        <p:txBody>
          <a:bodyPr lIns="0" rIns="0" tIns="0" bIns="0" anchor="t">
            <a:noAutofit/>
          </a:bodyPr>
          <a:p>
            <a:pPr defTabSz="914400">
              <a:lnSpc>
                <a:spcPts val="5851"/>
              </a:lnSpc>
              <a:tabLst>
                <a:tab algn="l" pos="0"/>
              </a:tabLst>
            </a:pPr>
            <a:r>
              <a:rPr b="1" lang="en-US" sz="4650" spc="-94" strike="noStrike" u="none">
                <a:solidFill>
                  <a:srgbClr val="ff8aaf"/>
                </a:solidFill>
                <a:uFillTx/>
                <a:latin typeface="Petrona Bold"/>
                <a:ea typeface="Petrona Bold"/>
              </a:rPr>
              <a:t>Outil de Reporting pour Localiser les Gros Fichiers</a:t>
            </a:r>
            <a:endParaRPr b="0" lang="fr-FR" sz="4650" strike="noStrike" u="none">
              <a:solidFill>
                <a:srgbClr val="000000"/>
              </a:solidFill>
              <a:uFillTx/>
              <a:latin typeface="Arial"/>
            </a:endParaRPr>
          </a:p>
        </p:txBody>
      </p:sp>
      <p:sp>
        <p:nvSpPr>
          <p:cNvPr id="56" name="Text 1"/>
          <p:cNvSpPr/>
          <p:nvPr/>
        </p:nvSpPr>
        <p:spPr>
          <a:xfrm>
            <a:off x="793800" y="4244760"/>
            <a:ext cx="7556040" cy="145116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pc="-37" strike="noStrike" u="none">
                <a:solidFill>
                  <a:srgbClr val="e0d6de"/>
                </a:solidFill>
                <a:uFillTx/>
                <a:latin typeface="Inter"/>
                <a:ea typeface="Inter"/>
              </a:rPr>
              <a:t>La création d'un outil de reporting permettant de localiser les gros fichiers sur un disque. Cet outil est conçu pour aider les administrateurs système à gérer efficacement l'espace disque sur les PC Windows, MacOS ou Linux.</a:t>
            </a:r>
            <a:endParaRPr b="0" lang="fr-FR" sz="1750" strike="noStrike" u="none">
              <a:solidFill>
                <a:srgbClr val="000000"/>
              </a:solidFill>
              <a:uFillTx/>
              <a:latin typeface="Arial"/>
            </a:endParaRPr>
          </a:p>
        </p:txBody>
      </p:sp>
      <p:sp>
        <p:nvSpPr>
          <p:cNvPr id="57" name="ZoneTexte 5"/>
          <p:cNvSpPr/>
          <p:nvPr/>
        </p:nvSpPr>
        <p:spPr>
          <a:xfrm>
            <a:off x="683280" y="360000"/>
            <a:ext cx="7556040" cy="1575720"/>
          </a:xfrm>
          <a:prstGeom prst="rect">
            <a:avLst/>
          </a:prstGeom>
          <a:noFill/>
          <a:ln w="0">
            <a:noFill/>
          </a:ln>
        </p:spPr>
        <p:style>
          <a:lnRef idx="0"/>
          <a:fillRef idx="0"/>
          <a:effectRef idx="0"/>
          <a:fontRef idx="minor"/>
        </p:style>
        <p:txBody>
          <a:bodyPr lIns="90000" rIns="90000" tIns="45000" bIns="45000" anchor="t">
            <a:spAutoFit/>
          </a:bodyPr>
          <a:p>
            <a:pPr defTabSz="914400">
              <a:lnSpc>
                <a:spcPts val="5851"/>
              </a:lnSpc>
              <a:tabLst>
                <a:tab algn="l" pos="0"/>
              </a:tabLst>
            </a:pPr>
            <a:r>
              <a:rPr b="1" lang="en-US" sz="4650" spc="-94" strike="noStrike" u="none">
                <a:solidFill>
                  <a:srgbClr val="ff8aaf"/>
                </a:solidFill>
                <a:uFillTx/>
                <a:latin typeface="Petrona Bold"/>
                <a:ea typeface="Petrona Bold"/>
              </a:rPr>
              <a:t>SAE 1.05 Traiter les données</a:t>
            </a:r>
            <a:endParaRPr b="0" lang="fr-FR" sz="46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Text 0"/>
          <p:cNvSpPr/>
          <p:nvPr/>
        </p:nvSpPr>
        <p:spPr>
          <a:xfrm>
            <a:off x="4029480" y="3241800"/>
            <a:ext cx="8108640" cy="1454400"/>
          </a:xfrm>
          <a:prstGeom prst="rect">
            <a:avLst/>
          </a:prstGeom>
          <a:noFill/>
          <a:ln w="0">
            <a:noFill/>
          </a:ln>
        </p:spPr>
        <p:style>
          <a:lnRef idx="0"/>
          <a:fillRef idx="0"/>
          <a:effectRef idx="0"/>
          <a:fontRef idx="minor"/>
        </p:style>
        <p:txBody>
          <a:bodyPr wrap="none" lIns="0" rIns="0" tIns="0" bIns="0" anchor="t">
            <a:noAutofit/>
          </a:bodyPr>
          <a:p>
            <a:pPr defTabSz="914400">
              <a:lnSpc>
                <a:spcPts val="5851"/>
              </a:lnSpc>
              <a:tabLst>
                <a:tab algn="l" pos="0"/>
              </a:tabLst>
            </a:pPr>
            <a:r>
              <a:rPr b="1" lang="en-US" sz="4650" spc="-94" strike="noStrike" u="none">
                <a:solidFill>
                  <a:srgbClr val="ff8aaf"/>
                </a:solidFill>
                <a:uFillTx/>
                <a:latin typeface="Petrona Bold"/>
                <a:ea typeface="Petrona Bold"/>
              </a:rPr>
              <a:t>Merci pour votre écoute !</a:t>
            </a:r>
            <a:endParaRPr b="0" lang="fr-FR" sz="4650" strike="noStrike" u="none">
              <a:solidFill>
                <a:srgbClr val="000000"/>
              </a:solidFill>
              <a:uFillTx/>
              <a:latin typeface="Arial"/>
            </a:endParaRPr>
          </a:p>
        </p:txBody>
      </p:sp>
      <p:sp>
        <p:nvSpPr>
          <p:cNvPr id="160" name="Rectangle 2"/>
          <p:cNvSpPr/>
          <p:nvPr/>
        </p:nvSpPr>
        <p:spPr>
          <a:xfrm>
            <a:off x="12761280" y="7656840"/>
            <a:ext cx="1858680" cy="562320"/>
          </a:xfrm>
          <a:prstGeom prst="rect">
            <a:avLst/>
          </a:prstGeom>
          <a:solidFill>
            <a:srgbClr val="0c0626"/>
          </a:solidFill>
          <a:ln>
            <a:solidFill>
              <a:srgbClr val="0c0626"/>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fr-FR" sz="1800" strike="noStrike" u="none">
              <a:solidFill>
                <a:schemeClr val="lt1"/>
              </a:solidFill>
              <a:uFillTx/>
              <a:latin typeface="Calibri"/>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Text 1"/>
          <p:cNvSpPr/>
          <p:nvPr/>
        </p:nvSpPr>
        <p:spPr>
          <a:xfrm>
            <a:off x="472320" y="2394360"/>
            <a:ext cx="13966920" cy="4257360"/>
          </a:xfrm>
          <a:prstGeom prst="rect">
            <a:avLst/>
          </a:prstGeom>
          <a:noFill/>
          <a:ln w="0">
            <a:noFill/>
          </a:ln>
        </p:spPr>
        <p:style>
          <a:lnRef idx="0"/>
          <a:fillRef idx="0"/>
          <a:effectRef idx="0"/>
          <a:fontRef idx="minor"/>
        </p:style>
        <p:txBody>
          <a:bodyPr lIns="0" rIns="0" tIns="0" bIns="0" anchor="t">
            <a:noAutofit/>
          </a:bodyPr>
          <a:p>
            <a:pPr marL="285840" indent="-285840" defTabSz="914400">
              <a:lnSpc>
                <a:spcPts val="2849"/>
              </a:lnSpc>
              <a:buClr>
                <a:srgbClr val="e0d6de"/>
              </a:buClr>
              <a:buFont typeface="Arial"/>
              <a:buChar char="•"/>
            </a:pPr>
            <a:r>
              <a:rPr b="0" lang="en-US" sz="4800" spc="-37" strike="noStrike" u="none">
                <a:solidFill>
                  <a:srgbClr val="e0d6de"/>
                </a:solidFill>
                <a:uFillTx/>
                <a:latin typeface="Inter"/>
                <a:ea typeface="Inter"/>
              </a:rPr>
              <a:t>Objectifs du projet</a:t>
            </a:r>
            <a:endParaRPr b="0" lang="fr-FR" sz="4800" strike="noStrike" u="none">
              <a:solidFill>
                <a:srgbClr val="000000"/>
              </a:solidFill>
              <a:uFillTx/>
              <a:latin typeface="Arial"/>
            </a:endParaRPr>
          </a:p>
          <a:p>
            <a:pPr defTabSz="914400">
              <a:lnSpc>
                <a:spcPts val="2849"/>
              </a:lnSpc>
            </a:pPr>
            <a:r>
              <a:rPr b="0" lang="en-US" sz="4800" spc="-37" strike="noStrike" u="none">
                <a:solidFill>
                  <a:srgbClr val="e0d6de"/>
                </a:solidFill>
                <a:uFillTx/>
                <a:latin typeface="Inter"/>
                <a:ea typeface="Inter"/>
              </a:rPr>
              <a:t> </a:t>
            </a:r>
            <a:endParaRPr b="0" lang="fr-FR" sz="4800" strike="noStrike" u="none">
              <a:solidFill>
                <a:srgbClr val="000000"/>
              </a:solidFill>
              <a:uFillTx/>
              <a:latin typeface="Arial"/>
            </a:endParaRPr>
          </a:p>
          <a:p>
            <a:pPr marL="285840" indent="-285840" defTabSz="914400">
              <a:lnSpc>
                <a:spcPts val="2849"/>
              </a:lnSpc>
              <a:buClr>
                <a:srgbClr val="e0d6de"/>
              </a:buClr>
              <a:buFont typeface="Arial"/>
              <a:buChar char="•"/>
            </a:pPr>
            <a:r>
              <a:rPr b="0" lang="en-US" sz="4800" spc="-37" strike="noStrike" u="none">
                <a:solidFill>
                  <a:srgbClr val="e0d6de"/>
                </a:solidFill>
                <a:uFillTx/>
                <a:latin typeface="Inter"/>
                <a:ea typeface="Inter"/>
              </a:rPr>
              <a:t>Fonctionnalités Clés</a:t>
            </a:r>
            <a:endParaRPr b="0" lang="fr-FR" sz="4800" strike="noStrike" u="none">
              <a:solidFill>
                <a:srgbClr val="000000"/>
              </a:solidFill>
              <a:uFillTx/>
              <a:latin typeface="Arial"/>
            </a:endParaRPr>
          </a:p>
          <a:p>
            <a:pPr defTabSz="914400">
              <a:lnSpc>
                <a:spcPts val="2849"/>
              </a:lnSpc>
            </a:pPr>
            <a:endParaRPr b="0" lang="fr-FR" sz="4800" strike="noStrike" u="none">
              <a:solidFill>
                <a:srgbClr val="000000"/>
              </a:solidFill>
              <a:uFillTx/>
              <a:latin typeface="Arial"/>
            </a:endParaRPr>
          </a:p>
          <a:p>
            <a:pPr marL="285840" indent="-285840" defTabSz="914400">
              <a:lnSpc>
                <a:spcPts val="2849"/>
              </a:lnSpc>
              <a:buClr>
                <a:srgbClr val="e0d6de"/>
              </a:buClr>
              <a:buFont typeface="Arial"/>
              <a:buChar char="•"/>
            </a:pPr>
            <a:r>
              <a:rPr b="0" lang="en-US" sz="4800" spc="-37" strike="noStrike" u="none">
                <a:solidFill>
                  <a:srgbClr val="e0d6de"/>
                </a:solidFill>
                <a:uFillTx/>
                <a:latin typeface="Inter"/>
                <a:ea typeface="Inter"/>
              </a:rPr>
              <a:t>Architecture du Projet</a:t>
            </a:r>
            <a:endParaRPr b="0" lang="fr-FR" sz="4800" strike="noStrike" u="none">
              <a:solidFill>
                <a:srgbClr val="000000"/>
              </a:solidFill>
              <a:uFillTx/>
              <a:latin typeface="Arial"/>
            </a:endParaRPr>
          </a:p>
          <a:p>
            <a:pPr defTabSz="914400">
              <a:lnSpc>
                <a:spcPts val="2849"/>
              </a:lnSpc>
            </a:pPr>
            <a:endParaRPr b="0" lang="fr-FR" sz="4800" strike="noStrike" u="none">
              <a:solidFill>
                <a:srgbClr val="000000"/>
              </a:solidFill>
              <a:uFillTx/>
              <a:latin typeface="Arial"/>
            </a:endParaRPr>
          </a:p>
          <a:p>
            <a:pPr marL="285840" indent="-285840" defTabSz="914400">
              <a:lnSpc>
                <a:spcPts val="2849"/>
              </a:lnSpc>
              <a:buClr>
                <a:srgbClr val="e0d6de"/>
              </a:buClr>
              <a:buFont typeface="Arial"/>
              <a:buChar char="•"/>
            </a:pPr>
            <a:r>
              <a:rPr b="0" lang="en-US" sz="4800" spc="-37" strike="noStrike" u="none">
                <a:solidFill>
                  <a:srgbClr val="e0d6de"/>
                </a:solidFill>
                <a:uFillTx/>
                <a:latin typeface="Inter"/>
                <a:ea typeface="Inter"/>
              </a:rPr>
              <a:t>Développemetn du script d’Analyse</a:t>
            </a:r>
            <a:endParaRPr b="0" lang="fr-FR" sz="4800" strike="noStrike" u="none">
              <a:solidFill>
                <a:srgbClr val="000000"/>
              </a:solidFill>
              <a:uFillTx/>
              <a:latin typeface="Arial"/>
            </a:endParaRPr>
          </a:p>
          <a:p>
            <a:pPr defTabSz="914400">
              <a:lnSpc>
                <a:spcPts val="2849"/>
              </a:lnSpc>
            </a:pPr>
            <a:endParaRPr b="0" lang="fr-FR" sz="4800" strike="noStrike" u="none">
              <a:solidFill>
                <a:srgbClr val="000000"/>
              </a:solidFill>
              <a:uFillTx/>
              <a:latin typeface="Arial"/>
            </a:endParaRPr>
          </a:p>
          <a:p>
            <a:pPr marL="285840" indent="-285840" defTabSz="914400">
              <a:lnSpc>
                <a:spcPts val="2849"/>
              </a:lnSpc>
              <a:buClr>
                <a:srgbClr val="e0d6de"/>
              </a:buClr>
              <a:buFont typeface="Arial"/>
              <a:buChar char="•"/>
            </a:pPr>
            <a:r>
              <a:rPr b="0" lang="en-US" sz="4800" spc="-37" strike="noStrike" u="none">
                <a:solidFill>
                  <a:srgbClr val="e0d6de"/>
                </a:solidFill>
                <a:uFillTx/>
                <a:latin typeface="Inter"/>
                <a:ea typeface="Inter"/>
              </a:rPr>
              <a:t>Interface Graphique de visualisation</a:t>
            </a:r>
            <a:endParaRPr b="0" lang="fr-FR" sz="4800" strike="noStrike" u="none">
              <a:solidFill>
                <a:srgbClr val="000000"/>
              </a:solidFill>
              <a:uFillTx/>
              <a:latin typeface="Arial"/>
            </a:endParaRPr>
          </a:p>
          <a:p>
            <a:pPr defTabSz="914400">
              <a:lnSpc>
                <a:spcPts val="2849"/>
              </a:lnSpc>
            </a:pPr>
            <a:endParaRPr b="0" lang="fr-FR" sz="4800" strike="noStrike" u="none">
              <a:solidFill>
                <a:srgbClr val="000000"/>
              </a:solidFill>
              <a:uFillTx/>
              <a:latin typeface="Arial"/>
            </a:endParaRPr>
          </a:p>
          <a:p>
            <a:pPr marL="285840" indent="-285840" defTabSz="914400">
              <a:lnSpc>
                <a:spcPts val="2849"/>
              </a:lnSpc>
              <a:buClr>
                <a:srgbClr val="e0d6de"/>
              </a:buClr>
              <a:buFont typeface="Arial"/>
              <a:buChar char="•"/>
            </a:pPr>
            <a:r>
              <a:rPr b="0" lang="en-US" sz="4800" spc="-37" strike="noStrike" u="none">
                <a:solidFill>
                  <a:srgbClr val="e0d6de"/>
                </a:solidFill>
                <a:uFillTx/>
                <a:latin typeface="Inter"/>
                <a:ea typeface="Inter"/>
              </a:rPr>
              <a:t>Sécurité et bonnes pratiques</a:t>
            </a:r>
            <a:endParaRPr b="0" lang="fr-FR" sz="4800" strike="noStrike" u="none">
              <a:solidFill>
                <a:srgbClr val="000000"/>
              </a:solidFill>
              <a:uFillTx/>
              <a:latin typeface="Arial"/>
            </a:endParaRPr>
          </a:p>
          <a:p>
            <a:pPr defTabSz="914400">
              <a:lnSpc>
                <a:spcPts val="2849"/>
              </a:lnSpc>
            </a:pPr>
            <a:endParaRPr b="0" lang="fr-FR" sz="4800" strike="noStrike" u="none">
              <a:solidFill>
                <a:srgbClr val="000000"/>
              </a:solidFill>
              <a:uFillTx/>
              <a:latin typeface="Arial"/>
            </a:endParaRPr>
          </a:p>
          <a:p>
            <a:pPr marL="285840" indent="-285840" defTabSz="914400">
              <a:lnSpc>
                <a:spcPts val="2849"/>
              </a:lnSpc>
              <a:buClr>
                <a:srgbClr val="e0d6de"/>
              </a:buClr>
              <a:buFont typeface="Arial"/>
              <a:buChar char="•"/>
            </a:pPr>
            <a:r>
              <a:rPr b="0" lang="en-US" sz="4800" spc="-37" strike="noStrike" u="none">
                <a:solidFill>
                  <a:srgbClr val="e0d6de"/>
                </a:solidFill>
                <a:uFillTx/>
                <a:latin typeface="Inter"/>
                <a:ea typeface="Inter"/>
              </a:rPr>
              <a:t>Conclusion</a:t>
            </a:r>
            <a:endParaRPr b="0" lang="fr-FR" sz="4800" strike="noStrike" u="none">
              <a:solidFill>
                <a:srgbClr val="000000"/>
              </a:solidFill>
              <a:uFillTx/>
              <a:latin typeface="Arial"/>
            </a:endParaRPr>
          </a:p>
          <a:p>
            <a:pPr defTabSz="914400">
              <a:lnSpc>
                <a:spcPts val="2849"/>
              </a:lnSpc>
            </a:pPr>
            <a:endParaRPr b="0" lang="fr-FR" sz="4800" strike="noStrike" u="none">
              <a:solidFill>
                <a:srgbClr val="000000"/>
              </a:solidFill>
              <a:uFillTx/>
              <a:latin typeface="Arial"/>
            </a:endParaRPr>
          </a:p>
          <a:p>
            <a:pPr defTabSz="914400">
              <a:lnSpc>
                <a:spcPts val="2849"/>
              </a:lnSpc>
            </a:pPr>
            <a:endParaRPr b="0" lang="fr-FR" sz="4800" strike="noStrike" u="none">
              <a:solidFill>
                <a:srgbClr val="000000"/>
              </a:solidFill>
              <a:uFillTx/>
              <a:latin typeface="Arial"/>
            </a:endParaRPr>
          </a:p>
          <a:p>
            <a:pPr defTabSz="914400">
              <a:lnSpc>
                <a:spcPts val="2849"/>
              </a:lnSpc>
            </a:pPr>
            <a:endParaRPr b="0" lang="fr-FR" sz="4800" strike="noStrike" u="none">
              <a:solidFill>
                <a:srgbClr val="000000"/>
              </a:solidFill>
              <a:uFillTx/>
              <a:latin typeface="Arial"/>
            </a:endParaRPr>
          </a:p>
          <a:p>
            <a:pPr defTabSz="914400">
              <a:lnSpc>
                <a:spcPts val="2849"/>
              </a:lnSpc>
            </a:pPr>
            <a:endParaRPr b="0" lang="fr-FR" sz="4800" strike="noStrike" u="none">
              <a:solidFill>
                <a:srgbClr val="000000"/>
              </a:solidFill>
              <a:uFillTx/>
              <a:latin typeface="Arial"/>
            </a:endParaRPr>
          </a:p>
          <a:p>
            <a:pPr defTabSz="914400">
              <a:lnSpc>
                <a:spcPts val="2849"/>
              </a:lnSpc>
            </a:pPr>
            <a:endParaRPr b="0" lang="fr-FR" sz="4800" strike="noStrike" u="none">
              <a:solidFill>
                <a:srgbClr val="000000"/>
              </a:solidFill>
              <a:uFillTx/>
              <a:latin typeface="Arial"/>
            </a:endParaRPr>
          </a:p>
          <a:p>
            <a:pPr defTabSz="914400">
              <a:lnSpc>
                <a:spcPts val="2849"/>
              </a:lnSpc>
            </a:pPr>
            <a:endParaRPr b="0" lang="fr-FR" sz="4800" strike="noStrike" u="none">
              <a:solidFill>
                <a:srgbClr val="000000"/>
              </a:solidFill>
              <a:uFillTx/>
              <a:latin typeface="Arial"/>
            </a:endParaRPr>
          </a:p>
          <a:p>
            <a:pPr defTabSz="914400">
              <a:lnSpc>
                <a:spcPts val="2849"/>
              </a:lnSpc>
            </a:pPr>
            <a:endParaRPr b="0" lang="fr-FR" sz="4800" strike="noStrike" u="none">
              <a:solidFill>
                <a:srgbClr val="000000"/>
              </a:solidFill>
              <a:uFillTx/>
              <a:latin typeface="Arial"/>
            </a:endParaRPr>
          </a:p>
        </p:txBody>
      </p:sp>
      <p:sp>
        <p:nvSpPr>
          <p:cNvPr id="59" name="ZoneTexte 5"/>
          <p:cNvSpPr/>
          <p:nvPr/>
        </p:nvSpPr>
        <p:spPr>
          <a:xfrm>
            <a:off x="683280" y="552600"/>
            <a:ext cx="7556040" cy="832680"/>
          </a:xfrm>
          <a:prstGeom prst="rect">
            <a:avLst/>
          </a:prstGeom>
          <a:noFill/>
          <a:ln w="0">
            <a:noFill/>
          </a:ln>
        </p:spPr>
        <p:style>
          <a:lnRef idx="0"/>
          <a:fillRef idx="0"/>
          <a:effectRef idx="0"/>
          <a:fontRef idx="minor"/>
        </p:style>
        <p:txBody>
          <a:bodyPr lIns="90000" rIns="90000" tIns="45000" bIns="45000" anchor="t">
            <a:spAutoFit/>
          </a:bodyPr>
          <a:p>
            <a:pPr defTabSz="914400">
              <a:lnSpc>
                <a:spcPts val="5851"/>
              </a:lnSpc>
              <a:tabLst>
                <a:tab algn="l" pos="0"/>
              </a:tabLst>
            </a:pPr>
            <a:r>
              <a:rPr b="1" lang="en-US" sz="4650" spc="-94" strike="noStrike" u="none">
                <a:solidFill>
                  <a:srgbClr val="ff8aaf"/>
                </a:solidFill>
                <a:uFillTx/>
                <a:latin typeface="Petrona Bold"/>
                <a:ea typeface="Petrona Bold"/>
              </a:rPr>
              <a:t>Sommaire : </a:t>
            </a:r>
            <a:endParaRPr b="0" lang="fr-FR" sz="4650" strike="noStrike" u="none">
              <a:solidFill>
                <a:srgbClr val="000000"/>
              </a:solidFill>
              <a:uFillTx/>
              <a:latin typeface="Arial"/>
            </a:endParaRPr>
          </a:p>
        </p:txBody>
      </p:sp>
      <p:sp>
        <p:nvSpPr>
          <p:cNvPr id="60" name="Rectangle 6"/>
          <p:cNvSpPr/>
          <p:nvPr/>
        </p:nvSpPr>
        <p:spPr>
          <a:xfrm>
            <a:off x="12761280" y="7656840"/>
            <a:ext cx="1858680" cy="562320"/>
          </a:xfrm>
          <a:prstGeom prst="rect">
            <a:avLst/>
          </a:prstGeom>
          <a:solidFill>
            <a:srgbClr val="0c0626"/>
          </a:solidFill>
          <a:ln>
            <a:solidFill>
              <a:srgbClr val="0c0626"/>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fr-FR" sz="1800" strike="noStrike" u="none">
              <a:solidFill>
                <a:schemeClr val="lt1"/>
              </a:solidFill>
              <a:uFillTx/>
              <a:latin typeface="Calibri"/>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 name="Image 0" descr="preencoded.png"/>
          <p:cNvPicPr/>
          <p:nvPr/>
        </p:nvPicPr>
        <p:blipFill>
          <a:blip r:embed="rId1"/>
          <a:stretch/>
        </p:blipFill>
        <p:spPr>
          <a:xfrm>
            <a:off x="0" y="0"/>
            <a:ext cx="14630040" cy="2786040"/>
          </a:xfrm>
          <a:prstGeom prst="rect">
            <a:avLst/>
          </a:prstGeom>
          <a:noFill/>
          <a:ln w="0">
            <a:noFill/>
          </a:ln>
        </p:spPr>
      </p:pic>
      <p:sp>
        <p:nvSpPr>
          <p:cNvPr id="62" name="Text 0"/>
          <p:cNvSpPr/>
          <p:nvPr/>
        </p:nvSpPr>
        <p:spPr>
          <a:xfrm>
            <a:off x="780120" y="3400560"/>
            <a:ext cx="5850720" cy="730800"/>
          </a:xfrm>
          <a:prstGeom prst="rect">
            <a:avLst/>
          </a:prstGeom>
          <a:noFill/>
          <a:ln w="0">
            <a:noFill/>
          </a:ln>
        </p:spPr>
        <p:style>
          <a:lnRef idx="0"/>
          <a:fillRef idx="0"/>
          <a:effectRef idx="0"/>
          <a:fontRef idx="minor"/>
        </p:style>
        <p:txBody>
          <a:bodyPr wrap="none" lIns="0" rIns="0" tIns="0" bIns="0" anchor="t">
            <a:noAutofit/>
          </a:bodyPr>
          <a:p>
            <a:pPr defTabSz="914400">
              <a:lnSpc>
                <a:spcPts val="5749"/>
              </a:lnSpc>
              <a:tabLst>
                <a:tab algn="l" pos="0"/>
              </a:tabLst>
            </a:pPr>
            <a:r>
              <a:rPr b="1" lang="en-US" sz="4600" spc="-91" strike="noStrike" u="none">
                <a:solidFill>
                  <a:srgbClr val="ff8aaf"/>
                </a:solidFill>
                <a:uFillTx/>
                <a:latin typeface="Petrona Bold"/>
                <a:ea typeface="Petrona Bold"/>
              </a:rPr>
              <a:t>Objectifs du Projet</a:t>
            </a:r>
            <a:endParaRPr b="0" lang="fr-FR" sz="4600" strike="noStrike" u="none">
              <a:solidFill>
                <a:srgbClr val="000000"/>
              </a:solidFill>
              <a:uFillTx/>
              <a:latin typeface="Arial"/>
            </a:endParaRPr>
          </a:p>
        </p:txBody>
      </p:sp>
      <p:sp>
        <p:nvSpPr>
          <p:cNvPr id="63" name="Shape 1"/>
          <p:cNvSpPr/>
          <p:nvPr/>
        </p:nvSpPr>
        <p:spPr>
          <a:xfrm>
            <a:off x="780120" y="4716720"/>
            <a:ext cx="389520" cy="389520"/>
          </a:xfrm>
          <a:prstGeom prst="roundRect">
            <a:avLst>
              <a:gd name="adj" fmla="val 24002"/>
            </a:avLst>
          </a:prstGeom>
          <a:solidFill>
            <a:srgbClr val="2f1d63"/>
          </a:solidFill>
          <a:ln w="7620">
            <a:solidFill>
              <a:srgbClr val="48367c"/>
            </a:solidFill>
            <a:round/>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64" name="Text 2"/>
          <p:cNvSpPr/>
          <p:nvPr/>
        </p:nvSpPr>
        <p:spPr>
          <a:xfrm>
            <a:off x="1393200" y="4716720"/>
            <a:ext cx="3422880" cy="36540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1" lang="en-US" sz="2300" spc="-45" strike="noStrike" u="none">
                <a:solidFill>
                  <a:srgbClr val="e0d6de"/>
                </a:solidFill>
                <a:uFillTx/>
                <a:latin typeface="Petrona Bold"/>
                <a:ea typeface="Petrona Bold"/>
              </a:rPr>
              <a:t>Analyse de l'Espace Disque</a:t>
            </a:r>
            <a:endParaRPr b="0" lang="fr-FR" sz="2300" strike="noStrike" u="none">
              <a:solidFill>
                <a:srgbClr val="000000"/>
              </a:solidFill>
              <a:uFillTx/>
              <a:latin typeface="Arial"/>
            </a:endParaRPr>
          </a:p>
        </p:txBody>
      </p:sp>
      <p:sp>
        <p:nvSpPr>
          <p:cNvPr id="65" name="Text 3"/>
          <p:cNvSpPr/>
          <p:nvPr/>
        </p:nvSpPr>
        <p:spPr>
          <a:xfrm>
            <a:off x="1393200" y="5216040"/>
            <a:ext cx="5810400" cy="712800"/>
          </a:xfrm>
          <a:prstGeom prst="rect">
            <a:avLst/>
          </a:prstGeom>
          <a:noFill/>
          <a:ln w="0">
            <a:noFill/>
          </a:ln>
        </p:spPr>
        <p:style>
          <a:lnRef idx="0"/>
          <a:fillRef idx="0"/>
          <a:effectRef idx="0"/>
          <a:fontRef idx="minor"/>
        </p:style>
        <p:txBody>
          <a:bodyPr lIns="0" rIns="0" tIns="0" bIns="0" anchor="t">
            <a:noAutofit/>
          </a:bodyPr>
          <a:p>
            <a:pPr defTabSz="914400">
              <a:lnSpc>
                <a:spcPts val="2801"/>
              </a:lnSpc>
              <a:tabLst>
                <a:tab algn="l" pos="0"/>
              </a:tabLst>
            </a:pPr>
            <a:r>
              <a:rPr b="0" lang="en-US" sz="1750" spc="-34" strike="noStrike" u="none">
                <a:solidFill>
                  <a:srgbClr val="e0d6de"/>
                </a:solidFill>
                <a:uFillTx/>
                <a:latin typeface="Inter"/>
                <a:ea typeface="Inter"/>
              </a:rPr>
              <a:t>Identifier rapidement les fichiers volumineux occupant de l'espace inutilement</a:t>
            </a:r>
            <a:endParaRPr b="0" lang="fr-FR" sz="1750" strike="noStrike" u="none">
              <a:solidFill>
                <a:srgbClr val="000000"/>
              </a:solidFill>
              <a:uFillTx/>
              <a:latin typeface="Arial"/>
            </a:endParaRPr>
          </a:p>
        </p:txBody>
      </p:sp>
      <p:sp>
        <p:nvSpPr>
          <p:cNvPr id="66" name="Shape 4"/>
          <p:cNvSpPr/>
          <p:nvPr/>
        </p:nvSpPr>
        <p:spPr>
          <a:xfrm>
            <a:off x="7426800" y="4716720"/>
            <a:ext cx="389520" cy="389520"/>
          </a:xfrm>
          <a:prstGeom prst="roundRect">
            <a:avLst>
              <a:gd name="adj" fmla="val 24002"/>
            </a:avLst>
          </a:prstGeom>
          <a:solidFill>
            <a:srgbClr val="2f1d63"/>
          </a:solidFill>
          <a:ln w="7620">
            <a:solidFill>
              <a:srgbClr val="48367c"/>
            </a:solidFill>
            <a:round/>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67" name="Text 5"/>
          <p:cNvSpPr/>
          <p:nvPr/>
        </p:nvSpPr>
        <p:spPr>
          <a:xfrm>
            <a:off x="8039520" y="4716720"/>
            <a:ext cx="3132720" cy="36540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1" lang="en-US" sz="2300" spc="-45" strike="noStrike" u="none">
                <a:solidFill>
                  <a:srgbClr val="e0d6de"/>
                </a:solidFill>
                <a:uFillTx/>
                <a:latin typeface="Petrona Bold"/>
                <a:ea typeface="Petrona Bold"/>
              </a:rPr>
              <a:t>Faciliter la Maintenance</a:t>
            </a:r>
            <a:endParaRPr b="0" lang="fr-FR" sz="2300" strike="noStrike" u="none">
              <a:solidFill>
                <a:srgbClr val="000000"/>
              </a:solidFill>
              <a:uFillTx/>
              <a:latin typeface="Arial"/>
            </a:endParaRPr>
          </a:p>
        </p:txBody>
      </p:sp>
      <p:sp>
        <p:nvSpPr>
          <p:cNvPr id="68" name="Text 6"/>
          <p:cNvSpPr/>
          <p:nvPr/>
        </p:nvSpPr>
        <p:spPr>
          <a:xfrm>
            <a:off x="8039520" y="5216040"/>
            <a:ext cx="5810400" cy="712800"/>
          </a:xfrm>
          <a:prstGeom prst="rect">
            <a:avLst/>
          </a:prstGeom>
          <a:noFill/>
          <a:ln w="0">
            <a:noFill/>
          </a:ln>
        </p:spPr>
        <p:style>
          <a:lnRef idx="0"/>
          <a:fillRef idx="0"/>
          <a:effectRef idx="0"/>
          <a:fontRef idx="minor"/>
        </p:style>
        <p:txBody>
          <a:bodyPr lIns="0" rIns="0" tIns="0" bIns="0" anchor="t">
            <a:noAutofit/>
          </a:bodyPr>
          <a:p>
            <a:pPr defTabSz="914400">
              <a:lnSpc>
                <a:spcPts val="2801"/>
              </a:lnSpc>
              <a:tabLst>
                <a:tab algn="l" pos="0"/>
              </a:tabLst>
            </a:pPr>
            <a:r>
              <a:rPr b="0" lang="en-US" sz="1750" spc="-34" strike="noStrike" u="none">
                <a:solidFill>
                  <a:srgbClr val="e0d6de"/>
                </a:solidFill>
                <a:uFillTx/>
                <a:latin typeface="Inter"/>
                <a:ea typeface="Inter"/>
              </a:rPr>
              <a:t>Permettre aux administrateurs système de libérer de l'espace disque efficacement</a:t>
            </a:r>
            <a:endParaRPr b="0" lang="fr-FR" sz="1750" strike="noStrike" u="none">
              <a:solidFill>
                <a:srgbClr val="000000"/>
              </a:solidFill>
              <a:uFillTx/>
              <a:latin typeface="Arial"/>
            </a:endParaRPr>
          </a:p>
        </p:txBody>
      </p:sp>
      <p:sp>
        <p:nvSpPr>
          <p:cNvPr id="69" name="Shape 7"/>
          <p:cNvSpPr/>
          <p:nvPr/>
        </p:nvSpPr>
        <p:spPr>
          <a:xfrm>
            <a:off x="780120" y="6402960"/>
            <a:ext cx="389520" cy="389520"/>
          </a:xfrm>
          <a:prstGeom prst="roundRect">
            <a:avLst>
              <a:gd name="adj" fmla="val 24002"/>
            </a:avLst>
          </a:prstGeom>
          <a:solidFill>
            <a:srgbClr val="2f1d63"/>
          </a:solidFill>
          <a:ln w="7620">
            <a:solidFill>
              <a:srgbClr val="48367c"/>
            </a:solidFill>
            <a:round/>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70" name="Text 8"/>
          <p:cNvSpPr/>
          <p:nvPr/>
        </p:nvSpPr>
        <p:spPr>
          <a:xfrm>
            <a:off x="1393200" y="6402960"/>
            <a:ext cx="2925360" cy="36540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1" lang="en-US" sz="2300" spc="-45" strike="noStrike" u="none">
                <a:solidFill>
                  <a:srgbClr val="e0d6de"/>
                </a:solidFill>
                <a:uFillTx/>
                <a:latin typeface="Petrona Bold"/>
                <a:ea typeface="Petrona Bold"/>
              </a:rPr>
              <a:t>Outil Multiplateforme</a:t>
            </a:r>
            <a:endParaRPr b="0" lang="fr-FR" sz="2300" strike="noStrike" u="none">
              <a:solidFill>
                <a:srgbClr val="000000"/>
              </a:solidFill>
              <a:uFillTx/>
              <a:latin typeface="Arial"/>
            </a:endParaRPr>
          </a:p>
        </p:txBody>
      </p:sp>
      <p:sp>
        <p:nvSpPr>
          <p:cNvPr id="71" name="Text 9"/>
          <p:cNvSpPr/>
          <p:nvPr/>
        </p:nvSpPr>
        <p:spPr>
          <a:xfrm>
            <a:off x="1393200" y="6902280"/>
            <a:ext cx="5810400" cy="712800"/>
          </a:xfrm>
          <a:prstGeom prst="rect">
            <a:avLst/>
          </a:prstGeom>
          <a:noFill/>
          <a:ln w="0">
            <a:noFill/>
          </a:ln>
        </p:spPr>
        <p:style>
          <a:lnRef idx="0"/>
          <a:fillRef idx="0"/>
          <a:effectRef idx="0"/>
          <a:fontRef idx="minor"/>
        </p:style>
        <p:txBody>
          <a:bodyPr lIns="0" rIns="0" tIns="0" bIns="0" anchor="t">
            <a:noAutofit/>
          </a:bodyPr>
          <a:p>
            <a:pPr defTabSz="914400">
              <a:lnSpc>
                <a:spcPts val="2801"/>
              </a:lnSpc>
              <a:tabLst>
                <a:tab algn="l" pos="0"/>
              </a:tabLst>
            </a:pPr>
            <a:r>
              <a:rPr b="0" lang="en-US" sz="1750" spc="-34" strike="noStrike" u="none">
                <a:solidFill>
                  <a:srgbClr val="e0d6de"/>
                </a:solidFill>
                <a:uFillTx/>
                <a:latin typeface="Inter"/>
                <a:ea typeface="Inter"/>
              </a:rPr>
              <a:t>Développer une solution compatible avec Windows, MacOS et Linux</a:t>
            </a:r>
            <a:endParaRPr b="0" lang="fr-FR" sz="1750" strike="noStrike" u="none">
              <a:solidFill>
                <a:srgbClr val="000000"/>
              </a:solidFill>
              <a:uFillTx/>
              <a:latin typeface="Arial"/>
            </a:endParaRPr>
          </a:p>
        </p:txBody>
      </p:sp>
      <p:sp>
        <p:nvSpPr>
          <p:cNvPr id="72" name="Shape 10"/>
          <p:cNvSpPr/>
          <p:nvPr/>
        </p:nvSpPr>
        <p:spPr>
          <a:xfrm>
            <a:off x="7426800" y="6402960"/>
            <a:ext cx="389520" cy="389520"/>
          </a:xfrm>
          <a:prstGeom prst="roundRect">
            <a:avLst>
              <a:gd name="adj" fmla="val 24002"/>
            </a:avLst>
          </a:prstGeom>
          <a:solidFill>
            <a:srgbClr val="2f1d63"/>
          </a:solidFill>
          <a:ln w="7620">
            <a:solidFill>
              <a:srgbClr val="48367c"/>
            </a:solidFill>
            <a:round/>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73" name="Text 11"/>
          <p:cNvSpPr/>
          <p:nvPr/>
        </p:nvSpPr>
        <p:spPr>
          <a:xfrm>
            <a:off x="8039520" y="6402960"/>
            <a:ext cx="2925360" cy="36540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1" lang="en-US" sz="2300" spc="-45" strike="noStrike" u="none">
                <a:solidFill>
                  <a:srgbClr val="e0d6de"/>
                </a:solidFill>
                <a:uFillTx/>
                <a:latin typeface="Petrona Bold"/>
                <a:ea typeface="Petrona Bold"/>
              </a:rPr>
              <a:t>Interface Utilisateur</a:t>
            </a:r>
            <a:endParaRPr b="0" lang="fr-FR" sz="2300" strike="noStrike" u="none">
              <a:solidFill>
                <a:srgbClr val="000000"/>
              </a:solidFill>
              <a:uFillTx/>
              <a:latin typeface="Arial"/>
            </a:endParaRPr>
          </a:p>
        </p:txBody>
      </p:sp>
      <p:sp>
        <p:nvSpPr>
          <p:cNvPr id="74" name="Text 12"/>
          <p:cNvSpPr/>
          <p:nvPr/>
        </p:nvSpPr>
        <p:spPr>
          <a:xfrm>
            <a:off x="8039520" y="6902280"/>
            <a:ext cx="5810400" cy="712800"/>
          </a:xfrm>
          <a:prstGeom prst="rect">
            <a:avLst/>
          </a:prstGeom>
          <a:noFill/>
          <a:ln w="0">
            <a:noFill/>
          </a:ln>
        </p:spPr>
        <p:style>
          <a:lnRef idx="0"/>
          <a:fillRef idx="0"/>
          <a:effectRef idx="0"/>
          <a:fontRef idx="minor"/>
        </p:style>
        <p:txBody>
          <a:bodyPr lIns="0" rIns="0" tIns="0" bIns="0" anchor="t">
            <a:noAutofit/>
          </a:bodyPr>
          <a:p>
            <a:pPr defTabSz="914400">
              <a:lnSpc>
                <a:spcPts val="2801"/>
              </a:lnSpc>
              <a:tabLst>
                <a:tab algn="l" pos="0"/>
              </a:tabLst>
            </a:pPr>
            <a:r>
              <a:rPr b="0" lang="en-US" sz="1750" spc="-34" strike="noStrike" u="none">
                <a:solidFill>
                  <a:srgbClr val="e0d6de"/>
                </a:solidFill>
                <a:uFillTx/>
                <a:latin typeface="Inter"/>
                <a:ea typeface="Inter"/>
              </a:rPr>
              <a:t>Créer une interface graphique intuitive pour visualiser et gérer les gros fichiers</a:t>
            </a:r>
            <a:endParaRPr b="0" lang="fr-FR" sz="1750" strike="noStrike" u="none">
              <a:solidFill>
                <a:srgbClr val="000000"/>
              </a:solidFill>
              <a:uFillTx/>
              <a:latin typeface="Arial"/>
            </a:endParaRPr>
          </a:p>
        </p:txBody>
      </p:sp>
      <p:sp>
        <p:nvSpPr>
          <p:cNvPr id="75" name="Rectangle 15"/>
          <p:cNvSpPr/>
          <p:nvPr/>
        </p:nvSpPr>
        <p:spPr>
          <a:xfrm>
            <a:off x="12761280" y="7656840"/>
            <a:ext cx="1858680" cy="562320"/>
          </a:xfrm>
          <a:prstGeom prst="rect">
            <a:avLst/>
          </a:prstGeom>
          <a:solidFill>
            <a:srgbClr val="0c0626"/>
          </a:solidFill>
          <a:ln>
            <a:solidFill>
              <a:srgbClr val="0c0626"/>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fr-FR" sz="1800" strike="noStrike" u="none">
              <a:solidFill>
                <a:schemeClr val="lt1"/>
              </a:solidFill>
              <a:uFillTx/>
              <a:latin typeface="Calibri"/>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 name="Image 0" descr="preencoded.png"/>
          <p:cNvPicPr/>
          <p:nvPr/>
        </p:nvPicPr>
        <p:blipFill>
          <a:blip r:embed="rId1"/>
          <a:stretch/>
        </p:blipFill>
        <p:spPr>
          <a:xfrm>
            <a:off x="0" y="0"/>
            <a:ext cx="14630040" cy="2835000"/>
          </a:xfrm>
          <a:prstGeom prst="rect">
            <a:avLst/>
          </a:prstGeom>
          <a:noFill/>
          <a:ln w="0">
            <a:noFill/>
          </a:ln>
        </p:spPr>
      </p:pic>
      <p:sp>
        <p:nvSpPr>
          <p:cNvPr id="77" name="Text 0"/>
          <p:cNvSpPr/>
          <p:nvPr/>
        </p:nvSpPr>
        <p:spPr>
          <a:xfrm>
            <a:off x="793800" y="3608640"/>
            <a:ext cx="5953680" cy="743760"/>
          </a:xfrm>
          <a:prstGeom prst="rect">
            <a:avLst/>
          </a:prstGeom>
          <a:noFill/>
          <a:ln w="0">
            <a:noFill/>
          </a:ln>
        </p:spPr>
        <p:style>
          <a:lnRef idx="0"/>
          <a:fillRef idx="0"/>
          <a:effectRef idx="0"/>
          <a:fontRef idx="minor"/>
        </p:style>
        <p:txBody>
          <a:bodyPr wrap="none" lIns="0" rIns="0" tIns="0" bIns="0" anchor="t">
            <a:noAutofit/>
          </a:bodyPr>
          <a:p>
            <a:pPr defTabSz="914400">
              <a:lnSpc>
                <a:spcPts val="5851"/>
              </a:lnSpc>
              <a:tabLst>
                <a:tab algn="l" pos="0"/>
              </a:tabLst>
            </a:pPr>
            <a:r>
              <a:rPr b="1" lang="en-US" sz="4650" spc="-94" strike="noStrike" u="none">
                <a:solidFill>
                  <a:srgbClr val="ff8aaf"/>
                </a:solidFill>
                <a:uFillTx/>
                <a:latin typeface="Petrona Bold"/>
                <a:ea typeface="Petrona Bold"/>
              </a:rPr>
              <a:t>Fonctionnalités Clés</a:t>
            </a:r>
            <a:endParaRPr b="0" lang="fr-FR" sz="4650" strike="noStrike" u="none">
              <a:solidFill>
                <a:srgbClr val="000000"/>
              </a:solidFill>
              <a:uFillTx/>
              <a:latin typeface="Arial"/>
            </a:endParaRPr>
          </a:p>
        </p:txBody>
      </p:sp>
      <p:pic>
        <p:nvPicPr>
          <p:cNvPr id="78" name="Image 1" descr="preencoded.png"/>
          <p:cNvPicPr/>
          <p:nvPr/>
        </p:nvPicPr>
        <p:blipFill>
          <a:blip r:embed="rId2"/>
          <a:stretch/>
        </p:blipFill>
        <p:spPr>
          <a:xfrm>
            <a:off x="793800" y="4693320"/>
            <a:ext cx="566640" cy="566640"/>
          </a:xfrm>
          <a:prstGeom prst="rect">
            <a:avLst/>
          </a:prstGeom>
          <a:noFill/>
          <a:ln w="0">
            <a:noFill/>
          </a:ln>
        </p:spPr>
      </p:pic>
      <p:sp>
        <p:nvSpPr>
          <p:cNvPr id="79" name="Text 1"/>
          <p:cNvSpPr/>
          <p:nvPr/>
        </p:nvSpPr>
        <p:spPr>
          <a:xfrm>
            <a:off x="793800" y="5487120"/>
            <a:ext cx="2976480" cy="371880"/>
          </a:xfrm>
          <a:prstGeom prst="rect">
            <a:avLst/>
          </a:prstGeom>
          <a:noFill/>
          <a:ln w="0">
            <a:noFill/>
          </a:ln>
        </p:spPr>
        <p:style>
          <a:lnRef idx="0"/>
          <a:fillRef idx="0"/>
          <a:effectRef idx="0"/>
          <a:fontRef idx="minor"/>
        </p:style>
        <p:txBody>
          <a:bodyPr lIns="0" rIns="0" tIns="0" bIns="0" anchor="t">
            <a:noAutofit/>
          </a:bodyPr>
          <a:p>
            <a:pPr defTabSz="914400">
              <a:lnSpc>
                <a:spcPts val="2900"/>
              </a:lnSpc>
              <a:tabLst>
                <a:tab algn="l" pos="0"/>
              </a:tabLst>
            </a:pPr>
            <a:r>
              <a:rPr b="1" lang="en-US" sz="2300" spc="-48" strike="noStrike" u="none">
                <a:solidFill>
                  <a:srgbClr val="e0d6de"/>
                </a:solidFill>
                <a:uFillTx/>
                <a:latin typeface="Petrona Bold"/>
                <a:ea typeface="Petrona Bold"/>
              </a:rPr>
              <a:t>Sélection du Répertoire</a:t>
            </a:r>
            <a:endParaRPr b="0" lang="fr-FR" sz="2300" strike="noStrike" u="none">
              <a:solidFill>
                <a:srgbClr val="000000"/>
              </a:solidFill>
              <a:uFillTx/>
              <a:latin typeface="Arial"/>
            </a:endParaRPr>
          </a:p>
        </p:txBody>
      </p:sp>
      <p:sp>
        <p:nvSpPr>
          <p:cNvPr id="80" name="Text 2"/>
          <p:cNvSpPr/>
          <p:nvPr/>
        </p:nvSpPr>
        <p:spPr>
          <a:xfrm>
            <a:off x="765360" y="6115680"/>
            <a:ext cx="300528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pc="-37" strike="noStrike" u="none">
                <a:solidFill>
                  <a:srgbClr val="e0d6de"/>
                </a:solidFill>
                <a:uFillTx/>
                <a:latin typeface="Inter"/>
                <a:ea typeface="Inter"/>
              </a:rPr>
              <a:t>Permet à l'utilisateur de choisir le répertoire à analyser</a:t>
            </a:r>
            <a:endParaRPr b="0" lang="fr-FR" sz="1750" strike="noStrike" u="none">
              <a:solidFill>
                <a:srgbClr val="000000"/>
              </a:solidFill>
              <a:uFillTx/>
              <a:latin typeface="Arial"/>
            </a:endParaRPr>
          </a:p>
        </p:txBody>
      </p:sp>
      <p:pic>
        <p:nvPicPr>
          <p:cNvPr id="81" name="Image 2" descr="preencoded.png"/>
          <p:cNvPicPr/>
          <p:nvPr/>
        </p:nvPicPr>
        <p:blipFill>
          <a:blip r:embed="rId3"/>
          <a:stretch/>
        </p:blipFill>
        <p:spPr>
          <a:xfrm>
            <a:off x="4139280" y="4693320"/>
            <a:ext cx="566640" cy="566640"/>
          </a:xfrm>
          <a:prstGeom prst="rect">
            <a:avLst/>
          </a:prstGeom>
          <a:noFill/>
          <a:ln w="0">
            <a:noFill/>
          </a:ln>
        </p:spPr>
      </p:pic>
      <p:sp>
        <p:nvSpPr>
          <p:cNvPr id="82" name="Text 3"/>
          <p:cNvSpPr/>
          <p:nvPr/>
        </p:nvSpPr>
        <p:spPr>
          <a:xfrm>
            <a:off x="4139280" y="5487120"/>
            <a:ext cx="2976840" cy="371880"/>
          </a:xfrm>
          <a:prstGeom prst="rect">
            <a:avLst/>
          </a:prstGeom>
          <a:noFill/>
          <a:ln w="0">
            <a:noFill/>
          </a:ln>
        </p:spPr>
        <p:style>
          <a:lnRef idx="0"/>
          <a:fillRef idx="0"/>
          <a:effectRef idx="0"/>
          <a:fontRef idx="minor"/>
        </p:style>
        <p:txBody>
          <a:bodyPr wrap="none" lIns="0" rIns="0" tIns="0" bIns="0" anchor="t">
            <a:noAutofit/>
          </a:bodyPr>
          <a:p>
            <a:pPr defTabSz="914400">
              <a:lnSpc>
                <a:spcPts val="2900"/>
              </a:lnSpc>
              <a:tabLst>
                <a:tab algn="l" pos="0"/>
              </a:tabLst>
            </a:pPr>
            <a:r>
              <a:rPr b="1" lang="en-US" sz="2300" spc="-48" strike="noStrike" u="none">
                <a:solidFill>
                  <a:srgbClr val="e0d6de"/>
                </a:solidFill>
                <a:uFillTx/>
                <a:latin typeface="Petrona Bold"/>
                <a:ea typeface="Petrona Bold"/>
              </a:rPr>
              <a:t>Analyse Récursive</a:t>
            </a:r>
            <a:endParaRPr b="0" lang="fr-FR" sz="2300" strike="noStrike" u="none">
              <a:solidFill>
                <a:srgbClr val="000000"/>
              </a:solidFill>
              <a:uFillTx/>
              <a:latin typeface="Arial"/>
            </a:endParaRPr>
          </a:p>
        </p:txBody>
      </p:sp>
      <p:sp>
        <p:nvSpPr>
          <p:cNvPr id="83" name="Text 4"/>
          <p:cNvSpPr/>
          <p:nvPr/>
        </p:nvSpPr>
        <p:spPr>
          <a:xfrm>
            <a:off x="4139280" y="6125760"/>
            <a:ext cx="300528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pc="-37" strike="noStrike" u="none">
                <a:solidFill>
                  <a:srgbClr val="e0d6de"/>
                </a:solidFill>
                <a:uFillTx/>
                <a:latin typeface="Inter"/>
                <a:ea typeface="Inter"/>
              </a:rPr>
              <a:t>Parcourt tous les sous-répertoires pour une analyse complète</a:t>
            </a:r>
            <a:endParaRPr b="0" lang="fr-FR" sz="1750" strike="noStrike" u="none">
              <a:solidFill>
                <a:srgbClr val="000000"/>
              </a:solidFill>
              <a:uFillTx/>
              <a:latin typeface="Arial"/>
            </a:endParaRPr>
          </a:p>
        </p:txBody>
      </p:sp>
      <p:pic>
        <p:nvPicPr>
          <p:cNvPr id="84" name="Image 3" descr="preencoded.png"/>
          <p:cNvPicPr/>
          <p:nvPr/>
        </p:nvPicPr>
        <p:blipFill>
          <a:blip r:embed="rId4"/>
          <a:stretch/>
        </p:blipFill>
        <p:spPr>
          <a:xfrm>
            <a:off x="7485120" y="4693320"/>
            <a:ext cx="566640" cy="566640"/>
          </a:xfrm>
          <a:prstGeom prst="rect">
            <a:avLst/>
          </a:prstGeom>
          <a:noFill/>
          <a:ln w="0">
            <a:noFill/>
          </a:ln>
        </p:spPr>
      </p:pic>
      <p:sp>
        <p:nvSpPr>
          <p:cNvPr id="85" name="Text 5"/>
          <p:cNvSpPr/>
          <p:nvPr/>
        </p:nvSpPr>
        <p:spPr>
          <a:xfrm>
            <a:off x="7485120" y="5487120"/>
            <a:ext cx="3005280" cy="743760"/>
          </a:xfrm>
          <a:prstGeom prst="rect">
            <a:avLst/>
          </a:prstGeom>
          <a:noFill/>
          <a:ln w="0">
            <a:noFill/>
          </a:ln>
        </p:spPr>
        <p:style>
          <a:lnRef idx="0"/>
          <a:fillRef idx="0"/>
          <a:effectRef idx="0"/>
          <a:fontRef idx="minor"/>
        </p:style>
        <p:txBody>
          <a:bodyPr lIns="0" rIns="0" tIns="0" bIns="0" anchor="t">
            <a:noAutofit/>
          </a:bodyPr>
          <a:p>
            <a:pPr defTabSz="914400">
              <a:lnSpc>
                <a:spcPts val="2900"/>
              </a:lnSpc>
              <a:tabLst>
                <a:tab algn="l" pos="0"/>
              </a:tabLst>
            </a:pPr>
            <a:r>
              <a:rPr b="1" lang="en-US" sz="2300" spc="-48" strike="noStrike" u="none">
                <a:solidFill>
                  <a:srgbClr val="e0d6de"/>
                </a:solidFill>
                <a:uFillTx/>
                <a:latin typeface="Petrona Bold"/>
                <a:ea typeface="Petrona Bold"/>
              </a:rPr>
              <a:t>Visualisation Graphique</a:t>
            </a:r>
            <a:endParaRPr b="0" lang="fr-FR" sz="2300" strike="noStrike" u="none">
              <a:solidFill>
                <a:srgbClr val="000000"/>
              </a:solidFill>
              <a:uFillTx/>
              <a:latin typeface="Arial"/>
            </a:endParaRPr>
          </a:p>
        </p:txBody>
      </p:sp>
      <p:sp>
        <p:nvSpPr>
          <p:cNvPr id="86" name="Text 6"/>
          <p:cNvSpPr/>
          <p:nvPr/>
        </p:nvSpPr>
        <p:spPr>
          <a:xfrm>
            <a:off x="7456680" y="6125760"/>
            <a:ext cx="300528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pc="-37" strike="noStrike" u="none">
                <a:solidFill>
                  <a:srgbClr val="e0d6de"/>
                </a:solidFill>
                <a:uFillTx/>
                <a:latin typeface="Inter"/>
                <a:ea typeface="Inter"/>
              </a:rPr>
              <a:t>Affiche un camembert pour représenter la taille relative des fichiers</a:t>
            </a:r>
            <a:endParaRPr b="0" lang="fr-FR" sz="1750" strike="noStrike" u="none">
              <a:solidFill>
                <a:srgbClr val="000000"/>
              </a:solidFill>
              <a:uFillTx/>
              <a:latin typeface="Arial"/>
            </a:endParaRPr>
          </a:p>
        </p:txBody>
      </p:sp>
      <p:pic>
        <p:nvPicPr>
          <p:cNvPr id="87" name="Image 4" descr="preencoded.png"/>
          <p:cNvPicPr/>
          <p:nvPr/>
        </p:nvPicPr>
        <p:blipFill>
          <a:blip r:embed="rId5"/>
          <a:stretch/>
        </p:blipFill>
        <p:spPr>
          <a:xfrm>
            <a:off x="10830960" y="4693320"/>
            <a:ext cx="566640" cy="566640"/>
          </a:xfrm>
          <a:prstGeom prst="rect">
            <a:avLst/>
          </a:prstGeom>
          <a:noFill/>
          <a:ln w="0">
            <a:noFill/>
          </a:ln>
        </p:spPr>
      </p:pic>
      <p:sp>
        <p:nvSpPr>
          <p:cNvPr id="88" name="Text 7"/>
          <p:cNvSpPr/>
          <p:nvPr/>
        </p:nvSpPr>
        <p:spPr>
          <a:xfrm>
            <a:off x="10830960" y="5487120"/>
            <a:ext cx="2976840" cy="371880"/>
          </a:xfrm>
          <a:prstGeom prst="rect">
            <a:avLst/>
          </a:prstGeom>
          <a:noFill/>
          <a:ln w="0">
            <a:noFill/>
          </a:ln>
        </p:spPr>
        <p:style>
          <a:lnRef idx="0"/>
          <a:fillRef idx="0"/>
          <a:effectRef idx="0"/>
          <a:fontRef idx="minor"/>
        </p:style>
        <p:txBody>
          <a:bodyPr wrap="none" lIns="0" rIns="0" tIns="0" bIns="0" anchor="t">
            <a:noAutofit/>
          </a:bodyPr>
          <a:p>
            <a:pPr defTabSz="914400">
              <a:lnSpc>
                <a:spcPts val="2900"/>
              </a:lnSpc>
              <a:tabLst>
                <a:tab algn="l" pos="0"/>
              </a:tabLst>
            </a:pPr>
            <a:r>
              <a:rPr b="1" lang="en-US" sz="2300" spc="-48" strike="noStrike" u="none">
                <a:solidFill>
                  <a:srgbClr val="e0d6de"/>
                </a:solidFill>
                <a:uFillTx/>
                <a:latin typeface="Petrona Bold"/>
                <a:ea typeface="Petrona Bold"/>
              </a:rPr>
              <a:t>Suppression Sécurisée</a:t>
            </a:r>
            <a:endParaRPr b="0" lang="fr-FR" sz="2300" strike="noStrike" u="none">
              <a:solidFill>
                <a:srgbClr val="000000"/>
              </a:solidFill>
              <a:uFillTx/>
              <a:latin typeface="Arial"/>
            </a:endParaRPr>
          </a:p>
        </p:txBody>
      </p:sp>
      <p:sp>
        <p:nvSpPr>
          <p:cNvPr id="89" name="Text 8"/>
          <p:cNvSpPr/>
          <p:nvPr/>
        </p:nvSpPr>
        <p:spPr>
          <a:xfrm>
            <a:off x="10830960" y="6135840"/>
            <a:ext cx="300528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pc="-37" strike="noStrike" u="none">
                <a:solidFill>
                  <a:srgbClr val="e0d6de"/>
                </a:solidFill>
                <a:uFillTx/>
                <a:latin typeface="Inter"/>
                <a:ea typeface="Inter"/>
              </a:rPr>
              <a:t>Génère un script PowerShell pour supprimer les fichiers sélectionnés</a:t>
            </a:r>
            <a:endParaRPr b="0" lang="fr-FR" sz="1750" strike="noStrike" u="none">
              <a:solidFill>
                <a:srgbClr val="000000"/>
              </a:solidFill>
              <a:uFillTx/>
              <a:latin typeface="Arial"/>
            </a:endParaRPr>
          </a:p>
        </p:txBody>
      </p:sp>
      <p:sp>
        <p:nvSpPr>
          <p:cNvPr id="90" name="Rectangle 15"/>
          <p:cNvSpPr/>
          <p:nvPr/>
        </p:nvSpPr>
        <p:spPr>
          <a:xfrm>
            <a:off x="12761280" y="7656840"/>
            <a:ext cx="1858680" cy="562320"/>
          </a:xfrm>
          <a:prstGeom prst="rect">
            <a:avLst/>
          </a:prstGeom>
          <a:solidFill>
            <a:srgbClr val="0c0626"/>
          </a:solidFill>
          <a:ln>
            <a:solidFill>
              <a:srgbClr val="0c0626"/>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fr-FR" sz="1800" strike="noStrike" u="none">
              <a:solidFill>
                <a:schemeClr val="lt1"/>
              </a:solidFill>
              <a:uFillTx/>
              <a:latin typeface="Calibri"/>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Text 0"/>
          <p:cNvSpPr/>
          <p:nvPr/>
        </p:nvSpPr>
        <p:spPr>
          <a:xfrm>
            <a:off x="6155640" y="525960"/>
            <a:ext cx="5019480" cy="627120"/>
          </a:xfrm>
          <a:prstGeom prst="rect">
            <a:avLst/>
          </a:prstGeom>
          <a:noFill/>
          <a:ln w="0">
            <a:noFill/>
          </a:ln>
        </p:spPr>
        <p:style>
          <a:lnRef idx="0"/>
          <a:fillRef idx="0"/>
          <a:effectRef idx="0"/>
          <a:fontRef idx="minor"/>
        </p:style>
        <p:txBody>
          <a:bodyPr wrap="none" lIns="0" rIns="0" tIns="0" bIns="0" anchor="t">
            <a:noAutofit/>
          </a:bodyPr>
          <a:p>
            <a:pPr defTabSz="914400">
              <a:lnSpc>
                <a:spcPts val="4901"/>
              </a:lnSpc>
              <a:tabLst>
                <a:tab algn="l" pos="0"/>
              </a:tabLst>
            </a:pPr>
            <a:r>
              <a:rPr b="1" lang="en-US" sz="3950" spc="-79" strike="noStrike" u="none">
                <a:solidFill>
                  <a:srgbClr val="ff8aaf"/>
                </a:solidFill>
                <a:uFillTx/>
                <a:latin typeface="Petrona Bold"/>
                <a:ea typeface="Petrona Bold"/>
              </a:rPr>
              <a:t>Architecture du Projet</a:t>
            </a:r>
            <a:endParaRPr b="0" lang="fr-FR" sz="3950" strike="noStrike" u="none">
              <a:solidFill>
                <a:srgbClr val="000000"/>
              </a:solidFill>
              <a:uFillTx/>
              <a:latin typeface="Arial"/>
            </a:endParaRPr>
          </a:p>
        </p:txBody>
      </p:sp>
      <p:sp>
        <p:nvSpPr>
          <p:cNvPr id="92" name="Shape 1"/>
          <p:cNvSpPr/>
          <p:nvPr/>
        </p:nvSpPr>
        <p:spPr>
          <a:xfrm>
            <a:off x="6431040" y="1440360"/>
            <a:ext cx="22680" cy="6263640"/>
          </a:xfrm>
          <a:prstGeom prst="roundRect">
            <a:avLst>
              <a:gd name="adj" fmla="val 351354"/>
            </a:avLst>
          </a:prstGeom>
          <a:solidFill>
            <a:srgbClr val="48367c"/>
          </a:solidFill>
          <a:ln w="0">
            <a:noFill/>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93" name="Shape 2"/>
          <p:cNvSpPr/>
          <p:nvPr/>
        </p:nvSpPr>
        <p:spPr>
          <a:xfrm>
            <a:off x="6634800" y="1858680"/>
            <a:ext cx="668880" cy="22680"/>
          </a:xfrm>
          <a:prstGeom prst="roundRect">
            <a:avLst>
              <a:gd name="adj" fmla="val 351354"/>
            </a:avLst>
          </a:prstGeom>
          <a:solidFill>
            <a:srgbClr val="48367c"/>
          </a:solidFill>
          <a:ln w="0">
            <a:noFill/>
          </a:ln>
        </p:spPr>
        <p:style>
          <a:lnRef idx="0"/>
          <a:fillRef idx="0"/>
          <a:effectRef idx="0"/>
          <a:fontRef idx="minor"/>
        </p:style>
        <p:txBody>
          <a:bodyPr lIns="90000" rIns="90000" tIns="-28800" bIns="-28800" anchor="t">
            <a:noAutofit/>
          </a:bodyPr>
          <a:p>
            <a:endParaRPr b="0" lang="fr-FR" sz="1800" strike="noStrike" u="none">
              <a:solidFill>
                <a:srgbClr val="ffffff"/>
              </a:solidFill>
              <a:uFillTx/>
              <a:latin typeface="Arial"/>
            </a:endParaRPr>
          </a:p>
        </p:txBody>
      </p:sp>
      <p:sp>
        <p:nvSpPr>
          <p:cNvPr id="94" name="Shape 3"/>
          <p:cNvSpPr/>
          <p:nvPr/>
        </p:nvSpPr>
        <p:spPr>
          <a:xfrm>
            <a:off x="6227280" y="1655280"/>
            <a:ext cx="429840" cy="429840"/>
          </a:xfrm>
          <a:prstGeom prst="roundRect">
            <a:avLst>
              <a:gd name="adj" fmla="val 18671"/>
            </a:avLst>
          </a:prstGeom>
          <a:solidFill>
            <a:srgbClr val="2f1d63"/>
          </a:solidFill>
          <a:ln w="7620">
            <a:solidFill>
              <a:srgbClr val="48367c"/>
            </a:solidFill>
            <a:round/>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95" name="Text 4"/>
          <p:cNvSpPr/>
          <p:nvPr/>
        </p:nvSpPr>
        <p:spPr>
          <a:xfrm>
            <a:off x="6381000" y="1719720"/>
            <a:ext cx="122400" cy="300960"/>
          </a:xfrm>
          <a:prstGeom prst="rect">
            <a:avLst/>
          </a:prstGeom>
          <a:noFill/>
          <a:ln w="0">
            <a:noFill/>
          </a:ln>
        </p:spPr>
        <p:style>
          <a:lnRef idx="0"/>
          <a:fillRef idx="0"/>
          <a:effectRef idx="0"/>
          <a:fontRef idx="minor"/>
        </p:style>
        <p:txBody>
          <a:bodyPr wrap="none" lIns="0" rIns="0" tIns="0" bIns="0" anchor="t">
            <a:noAutofit/>
          </a:bodyPr>
          <a:p>
            <a:pPr algn="ctr" defTabSz="914400">
              <a:lnSpc>
                <a:spcPts val="2350"/>
              </a:lnSpc>
              <a:tabLst>
                <a:tab algn="l" pos="0"/>
              </a:tabLst>
            </a:pPr>
            <a:r>
              <a:rPr b="1" lang="en-US" sz="2350" spc="-48" strike="noStrike" u="none">
                <a:solidFill>
                  <a:srgbClr val="e0d6de"/>
                </a:solidFill>
                <a:uFillTx/>
                <a:latin typeface="Petrona Bold"/>
                <a:ea typeface="Petrona Bold"/>
              </a:rPr>
              <a:t>1</a:t>
            </a:r>
            <a:endParaRPr b="0" lang="fr-FR" sz="2350" strike="noStrike" u="none">
              <a:solidFill>
                <a:srgbClr val="000000"/>
              </a:solidFill>
              <a:uFillTx/>
              <a:latin typeface="Arial"/>
            </a:endParaRPr>
          </a:p>
        </p:txBody>
      </p:sp>
      <p:sp>
        <p:nvSpPr>
          <p:cNvPr id="96" name="Text 5"/>
          <p:cNvSpPr/>
          <p:nvPr/>
        </p:nvSpPr>
        <p:spPr>
          <a:xfrm>
            <a:off x="7494120" y="1631520"/>
            <a:ext cx="3025080" cy="313200"/>
          </a:xfrm>
          <a:prstGeom prst="rect">
            <a:avLst/>
          </a:prstGeom>
          <a:noFill/>
          <a:ln w="0">
            <a:noFill/>
          </a:ln>
        </p:spPr>
        <p:style>
          <a:lnRef idx="0"/>
          <a:fillRef idx="0"/>
          <a:effectRef idx="0"/>
          <a:fontRef idx="minor"/>
        </p:style>
        <p:txBody>
          <a:bodyPr wrap="none" lIns="0" rIns="0" tIns="0" bIns="0" anchor="t">
            <a:noAutofit/>
          </a:bodyPr>
          <a:p>
            <a:pPr defTabSz="914400">
              <a:lnSpc>
                <a:spcPts val="2449"/>
              </a:lnSpc>
              <a:tabLst>
                <a:tab algn="l" pos="0"/>
              </a:tabLst>
            </a:pPr>
            <a:r>
              <a:rPr b="1" lang="en-US" sz="1950" spc="-40" strike="noStrike" u="none">
                <a:solidFill>
                  <a:srgbClr val="e0d6de"/>
                </a:solidFill>
                <a:uFillTx/>
                <a:latin typeface="Petrona Bold"/>
                <a:ea typeface="Petrona Bold"/>
              </a:rPr>
              <a:t>Script PowerShell Principal</a:t>
            </a:r>
            <a:endParaRPr b="0" lang="fr-FR" sz="1950" strike="noStrike" u="none">
              <a:solidFill>
                <a:srgbClr val="000000"/>
              </a:solidFill>
              <a:uFillTx/>
              <a:latin typeface="Arial"/>
            </a:endParaRPr>
          </a:p>
        </p:txBody>
      </p:sp>
      <p:sp>
        <p:nvSpPr>
          <p:cNvPr id="97" name="Text 6"/>
          <p:cNvSpPr/>
          <p:nvPr/>
        </p:nvSpPr>
        <p:spPr>
          <a:xfrm>
            <a:off x="7494120" y="2059920"/>
            <a:ext cx="6466680" cy="611280"/>
          </a:xfrm>
          <a:prstGeom prst="rect">
            <a:avLst/>
          </a:prstGeom>
          <a:noFill/>
          <a:ln w="0">
            <a:noFill/>
          </a:ln>
        </p:spPr>
        <p:style>
          <a:lnRef idx="0"/>
          <a:fillRef idx="0"/>
          <a:effectRef idx="0"/>
          <a:fontRef idx="minor"/>
        </p:style>
        <p:txBody>
          <a:bodyPr lIns="0" rIns="0" tIns="0" bIns="0" anchor="t">
            <a:noAutofit/>
          </a:bodyPr>
          <a:p>
            <a:pPr defTabSz="914400">
              <a:lnSpc>
                <a:spcPts val="2401"/>
              </a:lnSpc>
              <a:tabLst>
                <a:tab algn="l" pos="0"/>
              </a:tabLst>
            </a:pPr>
            <a:r>
              <a:rPr b="0" lang="en-US" sz="1500" spc="-31" strike="noStrike" u="none">
                <a:solidFill>
                  <a:srgbClr val="e0d6de"/>
                </a:solidFill>
                <a:uFillTx/>
                <a:latin typeface="Inter"/>
                <a:ea typeface="Inter"/>
              </a:rPr>
              <a:t>Coordonne l'exécution des scripts Python et gère les interactions utilisateur</a:t>
            </a:r>
            <a:endParaRPr b="0" lang="fr-FR" sz="1500" strike="noStrike" u="none">
              <a:solidFill>
                <a:srgbClr val="000000"/>
              </a:solidFill>
              <a:uFillTx/>
              <a:latin typeface="Arial"/>
            </a:endParaRPr>
          </a:p>
        </p:txBody>
      </p:sp>
      <p:sp>
        <p:nvSpPr>
          <p:cNvPr id="98" name="Shape 7"/>
          <p:cNvSpPr/>
          <p:nvPr/>
        </p:nvSpPr>
        <p:spPr>
          <a:xfrm>
            <a:off x="6634800" y="3472560"/>
            <a:ext cx="668880" cy="22680"/>
          </a:xfrm>
          <a:prstGeom prst="roundRect">
            <a:avLst>
              <a:gd name="adj" fmla="val 351354"/>
            </a:avLst>
          </a:prstGeom>
          <a:solidFill>
            <a:srgbClr val="48367c"/>
          </a:solidFill>
          <a:ln w="0">
            <a:noFill/>
          </a:ln>
        </p:spPr>
        <p:style>
          <a:lnRef idx="0"/>
          <a:fillRef idx="0"/>
          <a:effectRef idx="0"/>
          <a:fontRef idx="minor"/>
        </p:style>
        <p:txBody>
          <a:bodyPr lIns="90000" rIns="90000" tIns="-28800" bIns="-28800" anchor="t">
            <a:noAutofit/>
          </a:bodyPr>
          <a:p>
            <a:endParaRPr b="0" lang="fr-FR" sz="1800" strike="noStrike" u="none">
              <a:solidFill>
                <a:srgbClr val="ffffff"/>
              </a:solidFill>
              <a:uFillTx/>
              <a:latin typeface="Arial"/>
            </a:endParaRPr>
          </a:p>
        </p:txBody>
      </p:sp>
      <p:sp>
        <p:nvSpPr>
          <p:cNvPr id="99" name="Shape 8"/>
          <p:cNvSpPr/>
          <p:nvPr/>
        </p:nvSpPr>
        <p:spPr>
          <a:xfrm>
            <a:off x="6227280" y="3269160"/>
            <a:ext cx="429840" cy="429840"/>
          </a:xfrm>
          <a:prstGeom prst="roundRect">
            <a:avLst>
              <a:gd name="adj" fmla="val 18671"/>
            </a:avLst>
          </a:prstGeom>
          <a:solidFill>
            <a:srgbClr val="2f1d63"/>
          </a:solidFill>
          <a:ln w="7620">
            <a:solidFill>
              <a:srgbClr val="48367c"/>
            </a:solidFill>
            <a:round/>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100" name="Text 9"/>
          <p:cNvSpPr/>
          <p:nvPr/>
        </p:nvSpPr>
        <p:spPr>
          <a:xfrm>
            <a:off x="6360120" y="3333240"/>
            <a:ext cx="164520" cy="300960"/>
          </a:xfrm>
          <a:prstGeom prst="rect">
            <a:avLst/>
          </a:prstGeom>
          <a:noFill/>
          <a:ln w="0">
            <a:noFill/>
          </a:ln>
        </p:spPr>
        <p:style>
          <a:lnRef idx="0"/>
          <a:fillRef idx="0"/>
          <a:effectRef idx="0"/>
          <a:fontRef idx="minor"/>
        </p:style>
        <p:txBody>
          <a:bodyPr wrap="none" lIns="0" rIns="0" tIns="0" bIns="0" anchor="t">
            <a:noAutofit/>
          </a:bodyPr>
          <a:p>
            <a:pPr algn="ctr" defTabSz="914400">
              <a:lnSpc>
                <a:spcPts val="2350"/>
              </a:lnSpc>
              <a:tabLst>
                <a:tab algn="l" pos="0"/>
              </a:tabLst>
            </a:pPr>
            <a:r>
              <a:rPr b="1" lang="en-US" sz="2350" spc="-48" strike="noStrike" u="none">
                <a:solidFill>
                  <a:srgbClr val="e0d6de"/>
                </a:solidFill>
                <a:uFillTx/>
                <a:latin typeface="Petrona Bold"/>
                <a:ea typeface="Petrona Bold"/>
              </a:rPr>
              <a:t>2</a:t>
            </a:r>
            <a:endParaRPr b="0" lang="fr-FR" sz="2350" strike="noStrike" u="none">
              <a:solidFill>
                <a:srgbClr val="000000"/>
              </a:solidFill>
              <a:uFillTx/>
              <a:latin typeface="Arial"/>
            </a:endParaRPr>
          </a:p>
        </p:txBody>
      </p:sp>
      <p:sp>
        <p:nvSpPr>
          <p:cNvPr id="101" name="Text 10"/>
          <p:cNvSpPr/>
          <p:nvPr/>
        </p:nvSpPr>
        <p:spPr>
          <a:xfrm>
            <a:off x="7494120" y="3245040"/>
            <a:ext cx="2902320" cy="313200"/>
          </a:xfrm>
          <a:prstGeom prst="rect">
            <a:avLst/>
          </a:prstGeom>
          <a:noFill/>
          <a:ln w="0">
            <a:noFill/>
          </a:ln>
        </p:spPr>
        <p:style>
          <a:lnRef idx="0"/>
          <a:fillRef idx="0"/>
          <a:effectRef idx="0"/>
          <a:fontRef idx="minor"/>
        </p:style>
        <p:txBody>
          <a:bodyPr wrap="none" lIns="0" rIns="0" tIns="0" bIns="0" anchor="t">
            <a:noAutofit/>
          </a:bodyPr>
          <a:p>
            <a:pPr defTabSz="914400">
              <a:lnSpc>
                <a:spcPts val="2449"/>
              </a:lnSpc>
              <a:tabLst>
                <a:tab algn="l" pos="0"/>
              </a:tabLst>
            </a:pPr>
            <a:r>
              <a:rPr b="1" lang="en-US" sz="1950" spc="-40" strike="noStrike" u="none">
                <a:solidFill>
                  <a:srgbClr val="e0d6de"/>
                </a:solidFill>
                <a:uFillTx/>
                <a:latin typeface="Petrona Bold"/>
                <a:ea typeface="Petrona Bold"/>
              </a:rPr>
              <a:t>Script Python de Sélection</a:t>
            </a:r>
            <a:endParaRPr b="0" lang="fr-FR" sz="1950" strike="noStrike" u="none">
              <a:solidFill>
                <a:srgbClr val="000000"/>
              </a:solidFill>
              <a:uFillTx/>
              <a:latin typeface="Arial"/>
            </a:endParaRPr>
          </a:p>
        </p:txBody>
      </p:sp>
      <p:sp>
        <p:nvSpPr>
          <p:cNvPr id="102" name="Text 11"/>
          <p:cNvSpPr/>
          <p:nvPr/>
        </p:nvSpPr>
        <p:spPr>
          <a:xfrm>
            <a:off x="7494120" y="3673440"/>
            <a:ext cx="6466680" cy="611280"/>
          </a:xfrm>
          <a:prstGeom prst="rect">
            <a:avLst/>
          </a:prstGeom>
          <a:noFill/>
          <a:ln w="0">
            <a:noFill/>
          </a:ln>
        </p:spPr>
        <p:style>
          <a:lnRef idx="0"/>
          <a:fillRef idx="0"/>
          <a:effectRef idx="0"/>
          <a:fontRef idx="minor"/>
        </p:style>
        <p:txBody>
          <a:bodyPr lIns="0" rIns="0" tIns="0" bIns="0" anchor="t">
            <a:noAutofit/>
          </a:bodyPr>
          <a:p>
            <a:pPr defTabSz="914400">
              <a:lnSpc>
                <a:spcPts val="2401"/>
              </a:lnSpc>
              <a:tabLst>
                <a:tab algn="l" pos="0"/>
              </a:tabLst>
            </a:pPr>
            <a:r>
              <a:rPr b="0" lang="en-US" sz="1500" spc="-31" strike="noStrike" u="none">
                <a:solidFill>
                  <a:srgbClr val="e0d6de"/>
                </a:solidFill>
                <a:uFillTx/>
                <a:latin typeface="Inter"/>
                <a:ea typeface="Inter"/>
              </a:rPr>
              <a:t>Permet à l'utilisateur de choisir le répertoire à analyser via une interface graphique</a:t>
            </a:r>
            <a:endParaRPr b="0" lang="fr-FR" sz="1500" strike="noStrike" u="none">
              <a:solidFill>
                <a:srgbClr val="000000"/>
              </a:solidFill>
              <a:uFillTx/>
              <a:latin typeface="Arial"/>
            </a:endParaRPr>
          </a:p>
        </p:txBody>
      </p:sp>
      <p:sp>
        <p:nvSpPr>
          <p:cNvPr id="103" name="Shape 12"/>
          <p:cNvSpPr/>
          <p:nvPr/>
        </p:nvSpPr>
        <p:spPr>
          <a:xfrm>
            <a:off x="6634800" y="5086440"/>
            <a:ext cx="668880" cy="22680"/>
          </a:xfrm>
          <a:prstGeom prst="roundRect">
            <a:avLst>
              <a:gd name="adj" fmla="val 351354"/>
            </a:avLst>
          </a:prstGeom>
          <a:solidFill>
            <a:srgbClr val="48367c"/>
          </a:solidFill>
          <a:ln w="0">
            <a:noFill/>
          </a:ln>
        </p:spPr>
        <p:style>
          <a:lnRef idx="0"/>
          <a:fillRef idx="0"/>
          <a:effectRef idx="0"/>
          <a:fontRef idx="minor"/>
        </p:style>
        <p:txBody>
          <a:bodyPr lIns="90000" rIns="90000" tIns="-28800" bIns="-28800" anchor="t">
            <a:noAutofit/>
          </a:bodyPr>
          <a:p>
            <a:endParaRPr b="0" lang="fr-FR" sz="1800" strike="noStrike" u="none">
              <a:solidFill>
                <a:srgbClr val="ffffff"/>
              </a:solidFill>
              <a:uFillTx/>
              <a:latin typeface="Arial"/>
            </a:endParaRPr>
          </a:p>
        </p:txBody>
      </p:sp>
      <p:sp>
        <p:nvSpPr>
          <p:cNvPr id="104" name="Shape 13"/>
          <p:cNvSpPr/>
          <p:nvPr/>
        </p:nvSpPr>
        <p:spPr>
          <a:xfrm>
            <a:off x="6227280" y="4882680"/>
            <a:ext cx="429840" cy="429840"/>
          </a:xfrm>
          <a:prstGeom prst="roundRect">
            <a:avLst>
              <a:gd name="adj" fmla="val 18671"/>
            </a:avLst>
          </a:prstGeom>
          <a:solidFill>
            <a:srgbClr val="2f1d63"/>
          </a:solidFill>
          <a:ln w="7620">
            <a:solidFill>
              <a:srgbClr val="48367c"/>
            </a:solidFill>
            <a:round/>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105" name="Text 14"/>
          <p:cNvSpPr/>
          <p:nvPr/>
        </p:nvSpPr>
        <p:spPr>
          <a:xfrm>
            <a:off x="6360120" y="4947120"/>
            <a:ext cx="164160" cy="300960"/>
          </a:xfrm>
          <a:prstGeom prst="rect">
            <a:avLst/>
          </a:prstGeom>
          <a:noFill/>
          <a:ln w="0">
            <a:noFill/>
          </a:ln>
        </p:spPr>
        <p:style>
          <a:lnRef idx="0"/>
          <a:fillRef idx="0"/>
          <a:effectRef idx="0"/>
          <a:fontRef idx="minor"/>
        </p:style>
        <p:txBody>
          <a:bodyPr wrap="none" lIns="0" rIns="0" tIns="0" bIns="0" anchor="t">
            <a:noAutofit/>
          </a:bodyPr>
          <a:p>
            <a:pPr algn="ctr" defTabSz="914400">
              <a:lnSpc>
                <a:spcPts val="2350"/>
              </a:lnSpc>
              <a:tabLst>
                <a:tab algn="l" pos="0"/>
              </a:tabLst>
            </a:pPr>
            <a:r>
              <a:rPr b="1" lang="en-US" sz="2350" spc="-48" strike="noStrike" u="none">
                <a:solidFill>
                  <a:srgbClr val="e0d6de"/>
                </a:solidFill>
                <a:uFillTx/>
                <a:latin typeface="Petrona Bold"/>
                <a:ea typeface="Petrona Bold"/>
              </a:rPr>
              <a:t>3</a:t>
            </a:r>
            <a:endParaRPr b="0" lang="fr-FR" sz="2350" strike="noStrike" u="none">
              <a:solidFill>
                <a:srgbClr val="000000"/>
              </a:solidFill>
              <a:uFillTx/>
              <a:latin typeface="Arial"/>
            </a:endParaRPr>
          </a:p>
        </p:txBody>
      </p:sp>
      <p:sp>
        <p:nvSpPr>
          <p:cNvPr id="106" name="Text 15"/>
          <p:cNvSpPr/>
          <p:nvPr/>
        </p:nvSpPr>
        <p:spPr>
          <a:xfrm>
            <a:off x="7494120" y="4858920"/>
            <a:ext cx="2582640" cy="313200"/>
          </a:xfrm>
          <a:prstGeom prst="rect">
            <a:avLst/>
          </a:prstGeom>
          <a:noFill/>
          <a:ln w="0">
            <a:noFill/>
          </a:ln>
        </p:spPr>
        <p:style>
          <a:lnRef idx="0"/>
          <a:fillRef idx="0"/>
          <a:effectRef idx="0"/>
          <a:fontRef idx="minor"/>
        </p:style>
        <p:txBody>
          <a:bodyPr wrap="none" lIns="0" rIns="0" tIns="0" bIns="0" anchor="t">
            <a:noAutofit/>
          </a:bodyPr>
          <a:p>
            <a:pPr defTabSz="914400">
              <a:lnSpc>
                <a:spcPts val="2449"/>
              </a:lnSpc>
              <a:tabLst>
                <a:tab algn="l" pos="0"/>
              </a:tabLst>
            </a:pPr>
            <a:r>
              <a:rPr b="1" lang="en-US" sz="1950" spc="-40" strike="noStrike" u="none">
                <a:solidFill>
                  <a:srgbClr val="e0d6de"/>
                </a:solidFill>
                <a:uFillTx/>
                <a:latin typeface="Petrona Bold"/>
                <a:ea typeface="Petrona Bold"/>
              </a:rPr>
              <a:t>Script Python d'Analyse</a:t>
            </a:r>
            <a:endParaRPr b="0" lang="fr-FR" sz="1950" strike="noStrike" u="none">
              <a:solidFill>
                <a:srgbClr val="000000"/>
              </a:solidFill>
              <a:uFillTx/>
              <a:latin typeface="Arial"/>
            </a:endParaRPr>
          </a:p>
        </p:txBody>
      </p:sp>
      <p:sp>
        <p:nvSpPr>
          <p:cNvPr id="107" name="Text 16"/>
          <p:cNvSpPr/>
          <p:nvPr/>
        </p:nvSpPr>
        <p:spPr>
          <a:xfrm>
            <a:off x="7494120" y="5287320"/>
            <a:ext cx="6466680" cy="611280"/>
          </a:xfrm>
          <a:prstGeom prst="rect">
            <a:avLst/>
          </a:prstGeom>
          <a:noFill/>
          <a:ln w="0">
            <a:noFill/>
          </a:ln>
        </p:spPr>
        <p:style>
          <a:lnRef idx="0"/>
          <a:fillRef idx="0"/>
          <a:effectRef idx="0"/>
          <a:fontRef idx="minor"/>
        </p:style>
        <p:txBody>
          <a:bodyPr lIns="0" rIns="0" tIns="0" bIns="0" anchor="t">
            <a:noAutofit/>
          </a:bodyPr>
          <a:p>
            <a:pPr defTabSz="914400">
              <a:lnSpc>
                <a:spcPts val="2401"/>
              </a:lnSpc>
              <a:tabLst>
                <a:tab algn="l" pos="0"/>
              </a:tabLst>
            </a:pPr>
            <a:r>
              <a:rPr b="0" lang="en-US" sz="1500" spc="-31" strike="noStrike" u="none">
                <a:solidFill>
                  <a:srgbClr val="e0d6de"/>
                </a:solidFill>
                <a:uFillTx/>
                <a:latin typeface="Inter"/>
                <a:ea typeface="Inter"/>
              </a:rPr>
              <a:t>Parcourt l'arborescence, identifie les gros fichiers et génère un fichier JSON avec les résultats</a:t>
            </a:r>
            <a:endParaRPr b="0" lang="fr-FR" sz="1500" strike="noStrike" u="none">
              <a:solidFill>
                <a:srgbClr val="000000"/>
              </a:solidFill>
              <a:uFillTx/>
              <a:latin typeface="Arial"/>
            </a:endParaRPr>
          </a:p>
        </p:txBody>
      </p:sp>
      <p:sp>
        <p:nvSpPr>
          <p:cNvPr id="108" name="Shape 17"/>
          <p:cNvSpPr/>
          <p:nvPr/>
        </p:nvSpPr>
        <p:spPr>
          <a:xfrm>
            <a:off x="6634800" y="6699960"/>
            <a:ext cx="668880" cy="22680"/>
          </a:xfrm>
          <a:prstGeom prst="roundRect">
            <a:avLst>
              <a:gd name="adj" fmla="val 351354"/>
            </a:avLst>
          </a:prstGeom>
          <a:solidFill>
            <a:srgbClr val="48367c"/>
          </a:solidFill>
          <a:ln w="0">
            <a:noFill/>
          </a:ln>
        </p:spPr>
        <p:style>
          <a:lnRef idx="0"/>
          <a:fillRef idx="0"/>
          <a:effectRef idx="0"/>
          <a:fontRef idx="minor"/>
        </p:style>
        <p:txBody>
          <a:bodyPr lIns="90000" rIns="90000" tIns="-28800" bIns="-28800" anchor="t">
            <a:noAutofit/>
          </a:bodyPr>
          <a:p>
            <a:endParaRPr b="0" lang="fr-FR" sz="1800" strike="noStrike" u="none">
              <a:solidFill>
                <a:srgbClr val="ffffff"/>
              </a:solidFill>
              <a:uFillTx/>
              <a:latin typeface="Arial"/>
            </a:endParaRPr>
          </a:p>
        </p:txBody>
      </p:sp>
      <p:sp>
        <p:nvSpPr>
          <p:cNvPr id="109" name="Shape 18"/>
          <p:cNvSpPr/>
          <p:nvPr/>
        </p:nvSpPr>
        <p:spPr>
          <a:xfrm>
            <a:off x="6227280" y="6496560"/>
            <a:ext cx="429840" cy="429840"/>
          </a:xfrm>
          <a:prstGeom prst="roundRect">
            <a:avLst>
              <a:gd name="adj" fmla="val 18671"/>
            </a:avLst>
          </a:prstGeom>
          <a:solidFill>
            <a:srgbClr val="2f1d63"/>
          </a:solidFill>
          <a:ln w="7620">
            <a:solidFill>
              <a:srgbClr val="48367c"/>
            </a:solidFill>
            <a:round/>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110" name="Text 19"/>
          <p:cNvSpPr/>
          <p:nvPr/>
        </p:nvSpPr>
        <p:spPr>
          <a:xfrm>
            <a:off x="6364440" y="6561000"/>
            <a:ext cx="155880" cy="300960"/>
          </a:xfrm>
          <a:prstGeom prst="rect">
            <a:avLst/>
          </a:prstGeom>
          <a:noFill/>
          <a:ln w="0">
            <a:noFill/>
          </a:ln>
        </p:spPr>
        <p:style>
          <a:lnRef idx="0"/>
          <a:fillRef idx="0"/>
          <a:effectRef idx="0"/>
          <a:fontRef idx="minor"/>
        </p:style>
        <p:txBody>
          <a:bodyPr wrap="none" lIns="0" rIns="0" tIns="0" bIns="0" anchor="t">
            <a:noAutofit/>
          </a:bodyPr>
          <a:p>
            <a:pPr algn="ctr" defTabSz="914400">
              <a:lnSpc>
                <a:spcPts val="2350"/>
              </a:lnSpc>
              <a:tabLst>
                <a:tab algn="l" pos="0"/>
              </a:tabLst>
            </a:pPr>
            <a:r>
              <a:rPr b="1" lang="en-US" sz="2350" spc="-48" strike="noStrike" u="none">
                <a:solidFill>
                  <a:srgbClr val="e0d6de"/>
                </a:solidFill>
                <a:uFillTx/>
                <a:latin typeface="Petrona Bold"/>
                <a:ea typeface="Petrona Bold"/>
              </a:rPr>
              <a:t>4</a:t>
            </a:r>
            <a:endParaRPr b="0" lang="fr-FR" sz="2350" strike="noStrike" u="none">
              <a:solidFill>
                <a:srgbClr val="000000"/>
              </a:solidFill>
              <a:uFillTx/>
              <a:latin typeface="Arial"/>
            </a:endParaRPr>
          </a:p>
        </p:txBody>
      </p:sp>
      <p:sp>
        <p:nvSpPr>
          <p:cNvPr id="111" name="Text 20"/>
          <p:cNvSpPr/>
          <p:nvPr/>
        </p:nvSpPr>
        <p:spPr>
          <a:xfrm>
            <a:off x="7494120" y="6472800"/>
            <a:ext cx="3345840" cy="313200"/>
          </a:xfrm>
          <a:prstGeom prst="rect">
            <a:avLst/>
          </a:prstGeom>
          <a:noFill/>
          <a:ln w="0">
            <a:noFill/>
          </a:ln>
        </p:spPr>
        <p:style>
          <a:lnRef idx="0"/>
          <a:fillRef idx="0"/>
          <a:effectRef idx="0"/>
          <a:fontRef idx="minor"/>
        </p:style>
        <p:txBody>
          <a:bodyPr wrap="none" lIns="0" rIns="0" tIns="0" bIns="0" anchor="t">
            <a:noAutofit/>
          </a:bodyPr>
          <a:p>
            <a:pPr defTabSz="914400">
              <a:lnSpc>
                <a:spcPts val="2449"/>
              </a:lnSpc>
              <a:tabLst>
                <a:tab algn="l" pos="0"/>
              </a:tabLst>
            </a:pPr>
            <a:r>
              <a:rPr b="1" lang="en-US" sz="1950" spc="-40" strike="noStrike" u="none">
                <a:solidFill>
                  <a:srgbClr val="e0d6de"/>
                </a:solidFill>
                <a:uFillTx/>
                <a:latin typeface="Petrona Bold"/>
                <a:ea typeface="Petrona Bold"/>
              </a:rPr>
              <a:t>Script Python de Visualisation</a:t>
            </a:r>
            <a:endParaRPr b="0" lang="fr-FR" sz="1950" strike="noStrike" u="none">
              <a:solidFill>
                <a:srgbClr val="000000"/>
              </a:solidFill>
              <a:uFillTx/>
              <a:latin typeface="Arial"/>
            </a:endParaRPr>
          </a:p>
        </p:txBody>
      </p:sp>
      <p:sp>
        <p:nvSpPr>
          <p:cNvPr id="112" name="Text 21"/>
          <p:cNvSpPr/>
          <p:nvPr/>
        </p:nvSpPr>
        <p:spPr>
          <a:xfrm>
            <a:off x="7494120" y="6901200"/>
            <a:ext cx="6466680" cy="611280"/>
          </a:xfrm>
          <a:prstGeom prst="rect">
            <a:avLst/>
          </a:prstGeom>
          <a:noFill/>
          <a:ln w="0">
            <a:noFill/>
          </a:ln>
        </p:spPr>
        <p:style>
          <a:lnRef idx="0"/>
          <a:fillRef idx="0"/>
          <a:effectRef idx="0"/>
          <a:fontRef idx="minor"/>
        </p:style>
        <p:txBody>
          <a:bodyPr lIns="0" rIns="0" tIns="0" bIns="0" anchor="t">
            <a:noAutofit/>
          </a:bodyPr>
          <a:p>
            <a:pPr defTabSz="914400">
              <a:lnSpc>
                <a:spcPts val="2401"/>
              </a:lnSpc>
              <a:tabLst>
                <a:tab algn="l" pos="0"/>
              </a:tabLst>
            </a:pPr>
            <a:r>
              <a:rPr b="0" lang="en-US" sz="1500" spc="-31" strike="noStrike" u="none">
                <a:solidFill>
                  <a:srgbClr val="e0d6de"/>
                </a:solidFill>
                <a:uFillTx/>
                <a:latin typeface="Inter"/>
                <a:ea typeface="Inter"/>
              </a:rPr>
              <a:t>Crée l'interface graphique avec le camembert, les légendes et les options de suppression</a:t>
            </a:r>
            <a:endParaRPr b="0" lang="fr-FR" sz="1500" strike="noStrike" u="none">
              <a:solidFill>
                <a:srgbClr val="000000"/>
              </a:solidFill>
              <a:uFillTx/>
              <a:latin typeface="Arial"/>
            </a:endParaRPr>
          </a:p>
        </p:txBody>
      </p:sp>
      <p:pic>
        <p:nvPicPr>
          <p:cNvPr id="113" name="Image 27" descr=""/>
          <p:cNvPicPr/>
          <p:nvPr/>
        </p:nvPicPr>
        <p:blipFill>
          <a:blip r:embed="rId1"/>
          <a:stretch/>
        </p:blipFill>
        <p:spPr>
          <a:xfrm>
            <a:off x="131760" y="3269160"/>
            <a:ext cx="5962320" cy="2171520"/>
          </a:xfrm>
          <a:prstGeom prst="rect">
            <a:avLst/>
          </a:prstGeom>
          <a:noFill/>
          <a:ln w="0">
            <a:noFill/>
          </a:ln>
        </p:spPr>
      </p:pic>
      <p:sp>
        <p:nvSpPr>
          <p:cNvPr id="114" name="Rectangle 28"/>
          <p:cNvSpPr/>
          <p:nvPr/>
        </p:nvSpPr>
        <p:spPr>
          <a:xfrm>
            <a:off x="12761280" y="7656840"/>
            <a:ext cx="1858680" cy="562320"/>
          </a:xfrm>
          <a:prstGeom prst="rect">
            <a:avLst/>
          </a:prstGeom>
          <a:solidFill>
            <a:srgbClr val="0c0626"/>
          </a:solidFill>
          <a:ln>
            <a:solidFill>
              <a:srgbClr val="0c0626"/>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fr-FR" sz="1800" strike="noStrike" u="none">
              <a:solidFill>
                <a:schemeClr val="lt1"/>
              </a:solidFill>
              <a:uFillTx/>
              <a:latin typeface="Calibri"/>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 name="Image 0" descr="preencoded.png"/>
          <p:cNvPicPr/>
          <p:nvPr/>
        </p:nvPicPr>
        <p:blipFill>
          <a:blip r:embed="rId1"/>
          <a:stretch/>
        </p:blipFill>
        <p:spPr>
          <a:xfrm>
            <a:off x="0" y="0"/>
            <a:ext cx="5486040" cy="8229600"/>
          </a:xfrm>
          <a:prstGeom prst="rect">
            <a:avLst/>
          </a:prstGeom>
          <a:noFill/>
          <a:ln w="0">
            <a:noFill/>
          </a:ln>
        </p:spPr>
      </p:pic>
      <p:sp>
        <p:nvSpPr>
          <p:cNvPr id="116" name="Text 0"/>
          <p:cNvSpPr/>
          <p:nvPr/>
        </p:nvSpPr>
        <p:spPr>
          <a:xfrm>
            <a:off x="6198480" y="559440"/>
            <a:ext cx="7719120" cy="1334880"/>
          </a:xfrm>
          <a:prstGeom prst="rect">
            <a:avLst/>
          </a:prstGeom>
          <a:noFill/>
          <a:ln w="0">
            <a:noFill/>
          </a:ln>
        </p:spPr>
        <p:style>
          <a:lnRef idx="0"/>
          <a:fillRef idx="0"/>
          <a:effectRef idx="0"/>
          <a:fontRef idx="minor"/>
        </p:style>
        <p:txBody>
          <a:bodyPr lIns="0" rIns="0" tIns="0" bIns="0" anchor="t">
            <a:noAutofit/>
          </a:bodyPr>
          <a:p>
            <a:pPr defTabSz="914400">
              <a:lnSpc>
                <a:spcPts val="5250"/>
              </a:lnSpc>
              <a:tabLst>
                <a:tab algn="l" pos="0"/>
              </a:tabLst>
            </a:pPr>
            <a:r>
              <a:rPr b="1" lang="en-US" sz="4200" spc="-85" strike="noStrike" u="none">
                <a:solidFill>
                  <a:srgbClr val="ff8aaf"/>
                </a:solidFill>
                <a:uFillTx/>
                <a:latin typeface="Petrona Bold"/>
                <a:ea typeface="Petrona Bold"/>
              </a:rPr>
              <a:t>Développement du Script d'Analyse</a:t>
            </a:r>
            <a:endParaRPr b="0" lang="fr-FR" sz="4200" strike="noStrike" u="none">
              <a:solidFill>
                <a:srgbClr val="000000"/>
              </a:solidFill>
              <a:uFillTx/>
              <a:latin typeface="Arial"/>
            </a:endParaRPr>
          </a:p>
        </p:txBody>
      </p:sp>
      <p:pic>
        <p:nvPicPr>
          <p:cNvPr id="117" name="Image 1" descr="preencoded.png"/>
          <p:cNvPicPr/>
          <p:nvPr/>
        </p:nvPicPr>
        <p:blipFill>
          <a:blip r:embed="rId2"/>
          <a:stretch/>
        </p:blipFill>
        <p:spPr>
          <a:xfrm>
            <a:off x="6198480" y="2200320"/>
            <a:ext cx="1017360" cy="1513800"/>
          </a:xfrm>
          <a:prstGeom prst="rect">
            <a:avLst/>
          </a:prstGeom>
          <a:noFill/>
          <a:ln w="0">
            <a:noFill/>
          </a:ln>
        </p:spPr>
      </p:pic>
      <p:sp>
        <p:nvSpPr>
          <p:cNvPr id="118" name="Text 1"/>
          <p:cNvSpPr/>
          <p:nvPr/>
        </p:nvSpPr>
        <p:spPr>
          <a:xfrm>
            <a:off x="7521480" y="2403720"/>
            <a:ext cx="2670840" cy="333720"/>
          </a:xfrm>
          <a:prstGeom prst="rect">
            <a:avLst/>
          </a:prstGeom>
          <a:noFill/>
          <a:ln w="0">
            <a:noFill/>
          </a:ln>
        </p:spPr>
        <p:style>
          <a:lnRef idx="0"/>
          <a:fillRef idx="0"/>
          <a:effectRef idx="0"/>
          <a:fontRef idx="minor"/>
        </p:style>
        <p:txBody>
          <a:bodyPr wrap="none" lIns="0" rIns="0" tIns="0" bIns="0" anchor="t">
            <a:noAutofit/>
          </a:bodyPr>
          <a:p>
            <a:pPr defTabSz="914400">
              <a:lnSpc>
                <a:spcPts val="2599"/>
              </a:lnSpc>
              <a:tabLst>
                <a:tab algn="l" pos="0"/>
              </a:tabLst>
            </a:pPr>
            <a:r>
              <a:rPr b="1" lang="en-US" sz="2100" spc="-43" strike="noStrike" u="none">
                <a:solidFill>
                  <a:srgbClr val="e0d6de"/>
                </a:solidFill>
                <a:uFillTx/>
                <a:latin typeface="Petrona Bold"/>
                <a:ea typeface="Petrona Bold"/>
              </a:rPr>
              <a:t>Parcours Récursif</a:t>
            </a:r>
            <a:endParaRPr b="0" lang="fr-FR" sz="2100" strike="noStrike" u="none">
              <a:solidFill>
                <a:srgbClr val="000000"/>
              </a:solidFill>
              <a:uFillTx/>
              <a:latin typeface="Arial"/>
            </a:endParaRPr>
          </a:p>
        </p:txBody>
      </p:sp>
      <p:sp>
        <p:nvSpPr>
          <p:cNvPr id="119" name="Text 2"/>
          <p:cNvSpPr/>
          <p:nvPr/>
        </p:nvSpPr>
        <p:spPr>
          <a:xfrm>
            <a:off x="7521480" y="2859840"/>
            <a:ext cx="6396120" cy="650520"/>
          </a:xfrm>
          <a:prstGeom prst="rect">
            <a:avLst/>
          </a:prstGeom>
          <a:noFill/>
          <a:ln w="0">
            <a:noFill/>
          </a:ln>
        </p:spPr>
        <p:style>
          <a:lnRef idx="0"/>
          <a:fillRef idx="0"/>
          <a:effectRef idx="0"/>
          <a:fontRef idx="minor"/>
        </p:style>
        <p:txBody>
          <a:bodyPr lIns="0" rIns="0" tIns="0" bIns="0" anchor="t">
            <a:noAutofit/>
          </a:bodyPr>
          <a:p>
            <a:pPr defTabSz="914400">
              <a:lnSpc>
                <a:spcPts val="2551"/>
              </a:lnSpc>
              <a:tabLst>
                <a:tab algn="l" pos="0"/>
              </a:tabLst>
            </a:pPr>
            <a:r>
              <a:rPr b="0" lang="en-US" sz="1600" spc="-31" strike="noStrike" u="none">
                <a:solidFill>
                  <a:srgbClr val="e0d6de"/>
                </a:solidFill>
                <a:uFillTx/>
                <a:latin typeface="Inter"/>
                <a:ea typeface="Inter"/>
              </a:rPr>
              <a:t>Utilisation de la bibliothèque pathlib pour une gestion multiplateforme des chemins de fichiers</a:t>
            </a:r>
            <a:endParaRPr b="0" lang="fr-FR" sz="1600" strike="noStrike" u="none">
              <a:solidFill>
                <a:srgbClr val="000000"/>
              </a:solidFill>
              <a:uFillTx/>
              <a:latin typeface="Arial"/>
            </a:endParaRPr>
          </a:p>
        </p:txBody>
      </p:sp>
      <p:pic>
        <p:nvPicPr>
          <p:cNvPr id="120" name="Image 2" descr="preencoded.png"/>
          <p:cNvPicPr/>
          <p:nvPr/>
        </p:nvPicPr>
        <p:blipFill>
          <a:blip r:embed="rId3"/>
          <a:stretch/>
        </p:blipFill>
        <p:spPr>
          <a:xfrm>
            <a:off x="6198480" y="3714120"/>
            <a:ext cx="1017360" cy="1220760"/>
          </a:xfrm>
          <a:prstGeom prst="rect">
            <a:avLst/>
          </a:prstGeom>
          <a:noFill/>
          <a:ln w="0">
            <a:noFill/>
          </a:ln>
        </p:spPr>
      </p:pic>
      <p:sp>
        <p:nvSpPr>
          <p:cNvPr id="121" name="Text 3"/>
          <p:cNvSpPr/>
          <p:nvPr/>
        </p:nvSpPr>
        <p:spPr>
          <a:xfrm>
            <a:off x="7521480" y="3917880"/>
            <a:ext cx="2670840" cy="333720"/>
          </a:xfrm>
          <a:prstGeom prst="rect">
            <a:avLst/>
          </a:prstGeom>
          <a:noFill/>
          <a:ln w="0">
            <a:noFill/>
          </a:ln>
        </p:spPr>
        <p:style>
          <a:lnRef idx="0"/>
          <a:fillRef idx="0"/>
          <a:effectRef idx="0"/>
          <a:fontRef idx="minor"/>
        </p:style>
        <p:txBody>
          <a:bodyPr wrap="none" lIns="0" rIns="0" tIns="0" bIns="0" anchor="t">
            <a:noAutofit/>
          </a:bodyPr>
          <a:p>
            <a:pPr defTabSz="914400">
              <a:lnSpc>
                <a:spcPts val="2599"/>
              </a:lnSpc>
              <a:tabLst>
                <a:tab algn="l" pos="0"/>
              </a:tabLst>
            </a:pPr>
            <a:r>
              <a:rPr b="1" lang="en-US" sz="2100" spc="-43" strike="noStrike" u="none">
                <a:solidFill>
                  <a:srgbClr val="e0d6de"/>
                </a:solidFill>
                <a:uFillTx/>
                <a:latin typeface="Petrona Bold"/>
                <a:ea typeface="Petrona Bold"/>
              </a:rPr>
              <a:t>Filtrage des Fichiers</a:t>
            </a:r>
            <a:endParaRPr b="0" lang="fr-FR" sz="2100" strike="noStrike" u="none">
              <a:solidFill>
                <a:srgbClr val="000000"/>
              </a:solidFill>
              <a:uFillTx/>
              <a:latin typeface="Arial"/>
            </a:endParaRPr>
          </a:p>
        </p:txBody>
      </p:sp>
      <p:sp>
        <p:nvSpPr>
          <p:cNvPr id="122" name="Text 4"/>
          <p:cNvSpPr/>
          <p:nvPr/>
        </p:nvSpPr>
        <p:spPr>
          <a:xfrm>
            <a:off x="7521480" y="4373640"/>
            <a:ext cx="6396120" cy="325080"/>
          </a:xfrm>
          <a:prstGeom prst="rect">
            <a:avLst/>
          </a:prstGeom>
          <a:noFill/>
          <a:ln w="0">
            <a:noFill/>
          </a:ln>
        </p:spPr>
        <p:style>
          <a:lnRef idx="0"/>
          <a:fillRef idx="0"/>
          <a:effectRef idx="0"/>
          <a:fontRef idx="minor"/>
        </p:style>
        <p:txBody>
          <a:bodyPr wrap="none" lIns="0" rIns="0" tIns="0" bIns="0" anchor="t">
            <a:noAutofit/>
          </a:bodyPr>
          <a:p>
            <a:pPr defTabSz="914400">
              <a:lnSpc>
                <a:spcPts val="2551"/>
              </a:lnSpc>
              <a:tabLst>
                <a:tab algn="l" pos="0"/>
              </a:tabLst>
            </a:pPr>
            <a:r>
              <a:rPr b="0" lang="en-US" sz="1600" spc="-31" strike="noStrike" u="none">
                <a:solidFill>
                  <a:srgbClr val="e0d6de"/>
                </a:solidFill>
                <a:uFillTx/>
                <a:latin typeface="Inter"/>
                <a:ea typeface="Inter"/>
              </a:rPr>
              <a:t>Sélection des fichiers dépassant une taille minimale définie</a:t>
            </a:r>
            <a:endParaRPr b="0" lang="fr-FR" sz="1600" strike="noStrike" u="none">
              <a:solidFill>
                <a:srgbClr val="000000"/>
              </a:solidFill>
              <a:uFillTx/>
              <a:latin typeface="Arial"/>
            </a:endParaRPr>
          </a:p>
        </p:txBody>
      </p:sp>
      <p:pic>
        <p:nvPicPr>
          <p:cNvPr id="123" name="Image 3" descr="preencoded.png"/>
          <p:cNvPicPr/>
          <p:nvPr/>
        </p:nvPicPr>
        <p:blipFill>
          <a:blip r:embed="rId4"/>
          <a:stretch/>
        </p:blipFill>
        <p:spPr>
          <a:xfrm>
            <a:off x="6198480" y="4935240"/>
            <a:ext cx="1017360" cy="1220760"/>
          </a:xfrm>
          <a:prstGeom prst="rect">
            <a:avLst/>
          </a:prstGeom>
          <a:noFill/>
          <a:ln w="0">
            <a:noFill/>
          </a:ln>
        </p:spPr>
      </p:pic>
      <p:sp>
        <p:nvSpPr>
          <p:cNvPr id="124" name="Text 5"/>
          <p:cNvSpPr/>
          <p:nvPr/>
        </p:nvSpPr>
        <p:spPr>
          <a:xfrm>
            <a:off x="7521480" y="5139000"/>
            <a:ext cx="2670840" cy="333720"/>
          </a:xfrm>
          <a:prstGeom prst="rect">
            <a:avLst/>
          </a:prstGeom>
          <a:noFill/>
          <a:ln w="0">
            <a:noFill/>
          </a:ln>
        </p:spPr>
        <p:style>
          <a:lnRef idx="0"/>
          <a:fillRef idx="0"/>
          <a:effectRef idx="0"/>
          <a:fontRef idx="minor"/>
        </p:style>
        <p:txBody>
          <a:bodyPr wrap="none" lIns="0" rIns="0" tIns="0" bIns="0" anchor="t">
            <a:noAutofit/>
          </a:bodyPr>
          <a:p>
            <a:pPr defTabSz="914400">
              <a:lnSpc>
                <a:spcPts val="2599"/>
              </a:lnSpc>
              <a:tabLst>
                <a:tab algn="l" pos="0"/>
              </a:tabLst>
            </a:pPr>
            <a:r>
              <a:rPr b="1" lang="en-US" sz="2100" spc="-43" strike="noStrike" u="none">
                <a:solidFill>
                  <a:srgbClr val="e0d6de"/>
                </a:solidFill>
                <a:uFillTx/>
                <a:latin typeface="Petrona Bold"/>
                <a:ea typeface="Petrona Bold"/>
              </a:rPr>
              <a:t>Tri des Résultats</a:t>
            </a:r>
            <a:endParaRPr b="0" lang="fr-FR" sz="2100" strike="noStrike" u="none">
              <a:solidFill>
                <a:srgbClr val="000000"/>
              </a:solidFill>
              <a:uFillTx/>
              <a:latin typeface="Arial"/>
            </a:endParaRPr>
          </a:p>
        </p:txBody>
      </p:sp>
      <p:sp>
        <p:nvSpPr>
          <p:cNvPr id="125" name="Text 6"/>
          <p:cNvSpPr/>
          <p:nvPr/>
        </p:nvSpPr>
        <p:spPr>
          <a:xfrm>
            <a:off x="7521480" y="5594760"/>
            <a:ext cx="6396120" cy="325080"/>
          </a:xfrm>
          <a:prstGeom prst="rect">
            <a:avLst/>
          </a:prstGeom>
          <a:noFill/>
          <a:ln w="0">
            <a:noFill/>
          </a:ln>
        </p:spPr>
        <p:style>
          <a:lnRef idx="0"/>
          <a:fillRef idx="0"/>
          <a:effectRef idx="0"/>
          <a:fontRef idx="minor"/>
        </p:style>
        <p:txBody>
          <a:bodyPr wrap="none" lIns="0" rIns="0" tIns="0" bIns="0" anchor="t">
            <a:noAutofit/>
          </a:bodyPr>
          <a:p>
            <a:pPr defTabSz="914400">
              <a:lnSpc>
                <a:spcPts val="2551"/>
              </a:lnSpc>
              <a:tabLst>
                <a:tab algn="l" pos="0"/>
              </a:tabLst>
            </a:pPr>
            <a:r>
              <a:rPr b="0" lang="en-US" sz="1600" spc="-31" strike="noStrike" u="none">
                <a:solidFill>
                  <a:srgbClr val="e0d6de"/>
                </a:solidFill>
                <a:uFillTx/>
                <a:latin typeface="Inter"/>
                <a:ea typeface="Inter"/>
              </a:rPr>
              <a:t>Classement des fichiers par taille décroissante</a:t>
            </a:r>
            <a:endParaRPr b="0" lang="fr-FR" sz="1600" strike="noStrike" u="none">
              <a:solidFill>
                <a:srgbClr val="000000"/>
              </a:solidFill>
              <a:uFillTx/>
              <a:latin typeface="Arial"/>
            </a:endParaRPr>
          </a:p>
        </p:txBody>
      </p:sp>
      <p:pic>
        <p:nvPicPr>
          <p:cNvPr id="126" name="Image 4" descr="preencoded.png"/>
          <p:cNvPicPr/>
          <p:nvPr/>
        </p:nvPicPr>
        <p:blipFill>
          <a:blip r:embed="rId5"/>
          <a:stretch/>
        </p:blipFill>
        <p:spPr>
          <a:xfrm>
            <a:off x="6198480" y="6156360"/>
            <a:ext cx="1017360" cy="1513800"/>
          </a:xfrm>
          <a:prstGeom prst="rect">
            <a:avLst/>
          </a:prstGeom>
          <a:noFill/>
          <a:ln w="0">
            <a:noFill/>
          </a:ln>
        </p:spPr>
      </p:pic>
      <p:sp>
        <p:nvSpPr>
          <p:cNvPr id="127" name="Text 7"/>
          <p:cNvSpPr/>
          <p:nvPr/>
        </p:nvSpPr>
        <p:spPr>
          <a:xfrm>
            <a:off x="7521480" y="6360120"/>
            <a:ext cx="2670840" cy="333720"/>
          </a:xfrm>
          <a:prstGeom prst="rect">
            <a:avLst/>
          </a:prstGeom>
          <a:noFill/>
          <a:ln w="0">
            <a:noFill/>
          </a:ln>
        </p:spPr>
        <p:style>
          <a:lnRef idx="0"/>
          <a:fillRef idx="0"/>
          <a:effectRef idx="0"/>
          <a:fontRef idx="minor"/>
        </p:style>
        <p:txBody>
          <a:bodyPr wrap="none" lIns="0" rIns="0" tIns="0" bIns="0" anchor="t">
            <a:noAutofit/>
          </a:bodyPr>
          <a:p>
            <a:pPr defTabSz="914400">
              <a:lnSpc>
                <a:spcPts val="2599"/>
              </a:lnSpc>
              <a:tabLst>
                <a:tab algn="l" pos="0"/>
              </a:tabLst>
            </a:pPr>
            <a:r>
              <a:rPr b="1" lang="en-US" sz="2100" spc="-43" strike="noStrike" u="none">
                <a:solidFill>
                  <a:srgbClr val="e0d6de"/>
                </a:solidFill>
                <a:uFillTx/>
                <a:latin typeface="Petrona Bold"/>
                <a:ea typeface="Petrona Bold"/>
              </a:rPr>
              <a:t>Génération JSON</a:t>
            </a:r>
            <a:endParaRPr b="0" lang="fr-FR" sz="2100" strike="noStrike" u="none">
              <a:solidFill>
                <a:srgbClr val="000000"/>
              </a:solidFill>
              <a:uFillTx/>
              <a:latin typeface="Arial"/>
            </a:endParaRPr>
          </a:p>
        </p:txBody>
      </p:sp>
      <p:sp>
        <p:nvSpPr>
          <p:cNvPr id="128" name="Text 8"/>
          <p:cNvSpPr/>
          <p:nvPr/>
        </p:nvSpPr>
        <p:spPr>
          <a:xfrm>
            <a:off x="7521480" y="6815880"/>
            <a:ext cx="6396120" cy="650520"/>
          </a:xfrm>
          <a:prstGeom prst="rect">
            <a:avLst/>
          </a:prstGeom>
          <a:noFill/>
          <a:ln w="0">
            <a:noFill/>
          </a:ln>
        </p:spPr>
        <p:style>
          <a:lnRef idx="0"/>
          <a:fillRef idx="0"/>
          <a:effectRef idx="0"/>
          <a:fontRef idx="minor"/>
        </p:style>
        <p:txBody>
          <a:bodyPr lIns="0" rIns="0" tIns="0" bIns="0" anchor="t">
            <a:noAutofit/>
          </a:bodyPr>
          <a:p>
            <a:pPr defTabSz="914400">
              <a:lnSpc>
                <a:spcPts val="2551"/>
              </a:lnSpc>
              <a:tabLst>
                <a:tab algn="l" pos="0"/>
              </a:tabLst>
            </a:pPr>
            <a:r>
              <a:rPr b="0" lang="en-US" sz="1600" spc="-31" strike="noStrike" u="none">
                <a:solidFill>
                  <a:srgbClr val="e0d6de"/>
                </a:solidFill>
                <a:uFillTx/>
                <a:latin typeface="Inter"/>
                <a:ea typeface="Inter"/>
              </a:rPr>
              <a:t>Création d'un fichier JSON contenant les informations sur les gros fichiers identifiés</a:t>
            </a:r>
            <a:endParaRPr b="0" lang="fr-FR" sz="1600" strike="noStrike" u="none">
              <a:solidFill>
                <a:srgbClr val="000000"/>
              </a:solidFill>
              <a:uFillTx/>
              <a:latin typeface="Arial"/>
            </a:endParaRPr>
          </a:p>
        </p:txBody>
      </p:sp>
      <p:sp>
        <p:nvSpPr>
          <p:cNvPr id="129" name="Rectangle 15"/>
          <p:cNvSpPr/>
          <p:nvPr/>
        </p:nvSpPr>
        <p:spPr>
          <a:xfrm>
            <a:off x="12761280" y="7656840"/>
            <a:ext cx="1858680" cy="562320"/>
          </a:xfrm>
          <a:prstGeom prst="rect">
            <a:avLst/>
          </a:prstGeom>
          <a:solidFill>
            <a:srgbClr val="0c0626"/>
          </a:solidFill>
          <a:ln>
            <a:solidFill>
              <a:srgbClr val="0c0626"/>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fr-FR" sz="1800" strike="noStrike" u="none">
              <a:solidFill>
                <a:schemeClr val="lt1"/>
              </a:solidFill>
              <a:uFillTx/>
              <a:latin typeface="Calibri"/>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Text 0"/>
          <p:cNvSpPr/>
          <p:nvPr/>
        </p:nvSpPr>
        <p:spPr>
          <a:xfrm>
            <a:off x="793800" y="480960"/>
            <a:ext cx="9654840" cy="743760"/>
          </a:xfrm>
          <a:prstGeom prst="rect">
            <a:avLst/>
          </a:prstGeom>
          <a:noFill/>
          <a:ln w="0">
            <a:noFill/>
          </a:ln>
        </p:spPr>
        <p:style>
          <a:lnRef idx="0"/>
          <a:fillRef idx="0"/>
          <a:effectRef idx="0"/>
          <a:fontRef idx="minor"/>
        </p:style>
        <p:txBody>
          <a:bodyPr wrap="none" lIns="0" rIns="0" tIns="0" bIns="0" anchor="t">
            <a:noAutofit/>
          </a:bodyPr>
          <a:p>
            <a:pPr defTabSz="914400">
              <a:lnSpc>
                <a:spcPts val="5851"/>
              </a:lnSpc>
              <a:tabLst>
                <a:tab algn="l" pos="0"/>
              </a:tabLst>
            </a:pPr>
            <a:r>
              <a:rPr b="1" lang="en-US" sz="4650" spc="-94" strike="noStrike" u="none">
                <a:solidFill>
                  <a:srgbClr val="ff8aaf"/>
                </a:solidFill>
                <a:uFillTx/>
                <a:latin typeface="Petrona Bold"/>
                <a:ea typeface="Petrona Bold"/>
              </a:rPr>
              <a:t>Interface Graphique de Visualisation</a:t>
            </a:r>
            <a:endParaRPr b="0" lang="fr-FR" sz="4650" strike="noStrike" u="none">
              <a:solidFill>
                <a:srgbClr val="000000"/>
              </a:solidFill>
              <a:uFillTx/>
              <a:latin typeface="Arial"/>
            </a:endParaRPr>
          </a:p>
        </p:txBody>
      </p:sp>
      <p:sp>
        <p:nvSpPr>
          <p:cNvPr id="131" name="Text 1"/>
          <p:cNvSpPr/>
          <p:nvPr/>
        </p:nvSpPr>
        <p:spPr>
          <a:xfrm>
            <a:off x="552600" y="1962720"/>
            <a:ext cx="2976840" cy="371880"/>
          </a:xfrm>
          <a:prstGeom prst="rect">
            <a:avLst/>
          </a:prstGeom>
          <a:noFill/>
          <a:ln w="0">
            <a:noFill/>
          </a:ln>
        </p:spPr>
        <p:style>
          <a:lnRef idx="0"/>
          <a:fillRef idx="0"/>
          <a:effectRef idx="0"/>
          <a:fontRef idx="minor"/>
        </p:style>
        <p:txBody>
          <a:bodyPr wrap="none" lIns="0" rIns="0" tIns="0" bIns="0" anchor="t">
            <a:noAutofit/>
          </a:bodyPr>
          <a:p>
            <a:pPr defTabSz="914400">
              <a:lnSpc>
                <a:spcPts val="2900"/>
              </a:lnSpc>
              <a:tabLst>
                <a:tab algn="l" pos="0"/>
              </a:tabLst>
            </a:pPr>
            <a:r>
              <a:rPr b="1" lang="en-US" sz="2300" spc="-48" strike="noStrike" u="none">
                <a:solidFill>
                  <a:srgbClr val="ff8aaf"/>
                </a:solidFill>
                <a:uFillTx/>
                <a:latin typeface="Petrona Bold"/>
                <a:ea typeface="Petrona Bold"/>
              </a:rPr>
              <a:t>Camembert </a:t>
            </a:r>
            <a:endParaRPr b="0" lang="fr-FR" sz="2300" strike="noStrike" u="none">
              <a:solidFill>
                <a:srgbClr val="000000"/>
              </a:solidFill>
              <a:uFillTx/>
              <a:latin typeface="Arial"/>
            </a:endParaRPr>
          </a:p>
        </p:txBody>
      </p:sp>
      <p:sp>
        <p:nvSpPr>
          <p:cNvPr id="132" name="Text 2"/>
          <p:cNvSpPr/>
          <p:nvPr/>
        </p:nvSpPr>
        <p:spPr>
          <a:xfrm>
            <a:off x="532440" y="2471400"/>
            <a:ext cx="397764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pc="-37" strike="noStrike" u="none">
                <a:solidFill>
                  <a:srgbClr val="e0d6de"/>
                </a:solidFill>
                <a:uFillTx/>
                <a:latin typeface="Inter"/>
                <a:ea typeface="Inter"/>
              </a:rPr>
              <a:t>Représentation visuelle de la taille relative des fichiers identifiés</a:t>
            </a:r>
            <a:endParaRPr b="0" lang="fr-FR" sz="1750" strike="noStrike" u="none">
              <a:solidFill>
                <a:srgbClr val="000000"/>
              </a:solidFill>
              <a:uFillTx/>
              <a:latin typeface="Arial"/>
            </a:endParaRPr>
          </a:p>
        </p:txBody>
      </p:sp>
      <p:sp>
        <p:nvSpPr>
          <p:cNvPr id="133" name="Text 3"/>
          <p:cNvSpPr/>
          <p:nvPr/>
        </p:nvSpPr>
        <p:spPr>
          <a:xfrm>
            <a:off x="512280" y="3371040"/>
            <a:ext cx="397764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pc="-37" strike="noStrike" u="none">
                <a:solidFill>
                  <a:srgbClr val="e0d6de"/>
                </a:solidFill>
                <a:uFillTx/>
                <a:latin typeface="Inter"/>
                <a:ea typeface="Inter"/>
              </a:rPr>
              <a:t>Utilisation de PyQt5 et PyQtChart pour créer un graphique  </a:t>
            </a:r>
            <a:endParaRPr b="0" lang="fr-FR" sz="1750" strike="noStrike" u="none">
              <a:solidFill>
                <a:srgbClr val="000000"/>
              </a:solidFill>
              <a:uFillTx/>
              <a:latin typeface="Arial"/>
            </a:endParaRPr>
          </a:p>
        </p:txBody>
      </p:sp>
      <p:sp>
        <p:nvSpPr>
          <p:cNvPr id="134" name="Text 4"/>
          <p:cNvSpPr/>
          <p:nvPr/>
        </p:nvSpPr>
        <p:spPr>
          <a:xfrm>
            <a:off x="5333040" y="1932840"/>
            <a:ext cx="2976840" cy="371880"/>
          </a:xfrm>
          <a:prstGeom prst="rect">
            <a:avLst/>
          </a:prstGeom>
          <a:noFill/>
          <a:ln w="0">
            <a:noFill/>
          </a:ln>
        </p:spPr>
        <p:style>
          <a:lnRef idx="0"/>
          <a:fillRef idx="0"/>
          <a:effectRef idx="0"/>
          <a:fontRef idx="minor"/>
        </p:style>
        <p:txBody>
          <a:bodyPr wrap="none" lIns="0" rIns="0" tIns="0" bIns="0" anchor="t">
            <a:noAutofit/>
          </a:bodyPr>
          <a:p>
            <a:pPr defTabSz="914400">
              <a:lnSpc>
                <a:spcPts val="2900"/>
              </a:lnSpc>
              <a:tabLst>
                <a:tab algn="l" pos="0"/>
              </a:tabLst>
            </a:pPr>
            <a:r>
              <a:rPr b="1" lang="en-US" sz="2300" spc="-48" strike="noStrike" u="none">
                <a:solidFill>
                  <a:srgbClr val="ff8aaf"/>
                </a:solidFill>
                <a:uFillTx/>
                <a:latin typeface="Petrona Bold"/>
                <a:ea typeface="Petrona Bold"/>
              </a:rPr>
              <a:t>Légendes Détaillées</a:t>
            </a:r>
            <a:endParaRPr b="0" lang="fr-FR" sz="2300" strike="noStrike" u="none">
              <a:solidFill>
                <a:srgbClr val="000000"/>
              </a:solidFill>
              <a:uFillTx/>
              <a:latin typeface="Arial"/>
            </a:endParaRPr>
          </a:p>
        </p:txBody>
      </p:sp>
      <p:sp>
        <p:nvSpPr>
          <p:cNvPr id="135" name="Text 5"/>
          <p:cNvSpPr/>
          <p:nvPr/>
        </p:nvSpPr>
        <p:spPr>
          <a:xfrm>
            <a:off x="5333040" y="2431080"/>
            <a:ext cx="397764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pc="-37" strike="noStrike" u="none">
                <a:solidFill>
                  <a:srgbClr val="e0d6de"/>
                </a:solidFill>
                <a:uFillTx/>
                <a:latin typeface="Inter"/>
                <a:ea typeface="Inter"/>
              </a:rPr>
              <a:t>Affichage des informations sur chaque fichier (nom, taille, chemin)</a:t>
            </a:r>
            <a:endParaRPr b="0" lang="fr-FR" sz="1750" strike="noStrike" u="none">
              <a:solidFill>
                <a:srgbClr val="000000"/>
              </a:solidFill>
              <a:uFillTx/>
              <a:latin typeface="Arial"/>
            </a:endParaRPr>
          </a:p>
        </p:txBody>
      </p:sp>
      <p:sp>
        <p:nvSpPr>
          <p:cNvPr id="136" name="Text 6"/>
          <p:cNvSpPr/>
          <p:nvPr/>
        </p:nvSpPr>
        <p:spPr>
          <a:xfrm>
            <a:off x="5333040" y="3280680"/>
            <a:ext cx="397764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pc="-37" strike="noStrike" u="none">
                <a:solidFill>
                  <a:srgbClr val="e0d6de"/>
                </a:solidFill>
                <a:uFillTx/>
                <a:latin typeface="Inter"/>
                <a:ea typeface="Inter"/>
              </a:rPr>
              <a:t>Implémentation d'un système d'onglets pour gérer un grand nombre de fichiers</a:t>
            </a:r>
            <a:endParaRPr b="0" lang="fr-FR" sz="1750" strike="noStrike" u="none">
              <a:solidFill>
                <a:srgbClr val="000000"/>
              </a:solidFill>
              <a:uFillTx/>
              <a:latin typeface="Arial"/>
            </a:endParaRPr>
          </a:p>
        </p:txBody>
      </p:sp>
      <p:sp>
        <p:nvSpPr>
          <p:cNvPr id="137" name="Text 7"/>
          <p:cNvSpPr/>
          <p:nvPr/>
        </p:nvSpPr>
        <p:spPr>
          <a:xfrm>
            <a:off x="9871920" y="1962720"/>
            <a:ext cx="3115800" cy="371880"/>
          </a:xfrm>
          <a:prstGeom prst="rect">
            <a:avLst/>
          </a:prstGeom>
          <a:noFill/>
          <a:ln w="0">
            <a:noFill/>
          </a:ln>
        </p:spPr>
        <p:style>
          <a:lnRef idx="0"/>
          <a:fillRef idx="0"/>
          <a:effectRef idx="0"/>
          <a:fontRef idx="minor"/>
        </p:style>
        <p:txBody>
          <a:bodyPr wrap="none" lIns="0" rIns="0" tIns="0" bIns="0" anchor="t">
            <a:noAutofit/>
          </a:bodyPr>
          <a:p>
            <a:pPr defTabSz="914400">
              <a:lnSpc>
                <a:spcPts val="2900"/>
              </a:lnSpc>
              <a:tabLst>
                <a:tab algn="l" pos="0"/>
              </a:tabLst>
            </a:pPr>
            <a:r>
              <a:rPr b="1" lang="en-US" sz="2300" spc="-48" strike="noStrike" u="none">
                <a:solidFill>
                  <a:srgbClr val="ff8aaf"/>
                </a:solidFill>
                <a:uFillTx/>
                <a:latin typeface="Petrona Bold"/>
                <a:ea typeface="Petrona Bold"/>
              </a:rPr>
              <a:t>Options de Suppression</a:t>
            </a:r>
            <a:endParaRPr b="0" lang="fr-FR" sz="2300" strike="noStrike" u="none">
              <a:solidFill>
                <a:srgbClr val="000000"/>
              </a:solidFill>
              <a:uFillTx/>
              <a:latin typeface="Arial"/>
            </a:endParaRPr>
          </a:p>
        </p:txBody>
      </p:sp>
      <p:sp>
        <p:nvSpPr>
          <p:cNvPr id="138" name="Text 8"/>
          <p:cNvSpPr/>
          <p:nvPr/>
        </p:nvSpPr>
        <p:spPr>
          <a:xfrm>
            <a:off x="9871920" y="2390760"/>
            <a:ext cx="397764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pc="-37" strike="noStrike" u="none">
                <a:solidFill>
                  <a:srgbClr val="e0d6de"/>
                </a:solidFill>
                <a:uFillTx/>
                <a:latin typeface="Inter"/>
                <a:ea typeface="Inter"/>
              </a:rPr>
              <a:t>Intégration de cases à cocher pour sélectionner les fichiers à supprimer</a:t>
            </a:r>
            <a:endParaRPr b="0" lang="fr-FR" sz="1750" strike="noStrike" u="none">
              <a:solidFill>
                <a:srgbClr val="000000"/>
              </a:solidFill>
              <a:uFillTx/>
              <a:latin typeface="Arial"/>
            </a:endParaRPr>
          </a:p>
        </p:txBody>
      </p:sp>
      <p:sp>
        <p:nvSpPr>
          <p:cNvPr id="139" name="Text 9"/>
          <p:cNvSpPr/>
          <p:nvPr/>
        </p:nvSpPr>
        <p:spPr>
          <a:xfrm>
            <a:off x="9871920" y="3270600"/>
            <a:ext cx="397764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pc="-37" strike="noStrike" u="none">
                <a:solidFill>
                  <a:srgbClr val="e0d6de"/>
                </a:solidFill>
                <a:uFillTx/>
                <a:latin typeface="Inter"/>
                <a:ea typeface="Inter"/>
              </a:rPr>
              <a:t>Génération d'un script PowerShell de suppression basé sur les sélections de l'utilisateur</a:t>
            </a:r>
            <a:endParaRPr b="0" lang="fr-FR" sz="1750" strike="noStrike" u="none">
              <a:solidFill>
                <a:srgbClr val="000000"/>
              </a:solidFill>
              <a:uFillTx/>
              <a:latin typeface="Arial"/>
            </a:endParaRPr>
          </a:p>
        </p:txBody>
      </p:sp>
      <p:pic>
        <p:nvPicPr>
          <p:cNvPr id="140" name="Image 12" descr=""/>
          <p:cNvPicPr/>
          <p:nvPr/>
        </p:nvPicPr>
        <p:blipFill>
          <a:blip r:embed="rId1"/>
          <a:stretch/>
        </p:blipFill>
        <p:spPr>
          <a:xfrm>
            <a:off x="5010480" y="4548600"/>
            <a:ext cx="4440960" cy="3251160"/>
          </a:xfrm>
          <a:prstGeom prst="rect">
            <a:avLst/>
          </a:prstGeom>
          <a:noFill/>
          <a:ln w="0">
            <a:noFill/>
          </a:ln>
        </p:spPr>
      </p:pic>
      <p:pic>
        <p:nvPicPr>
          <p:cNvPr id="141" name="Image 14" descr=""/>
          <p:cNvPicPr/>
          <p:nvPr/>
        </p:nvPicPr>
        <p:blipFill>
          <a:blip r:embed="rId2"/>
          <a:stretch/>
        </p:blipFill>
        <p:spPr>
          <a:xfrm>
            <a:off x="258840" y="4540320"/>
            <a:ext cx="4440960" cy="3234960"/>
          </a:xfrm>
          <a:prstGeom prst="rect">
            <a:avLst/>
          </a:prstGeom>
          <a:noFill/>
          <a:ln w="0">
            <a:noFill/>
          </a:ln>
        </p:spPr>
      </p:pic>
      <p:pic>
        <p:nvPicPr>
          <p:cNvPr id="142" name="Image 16" descr=""/>
          <p:cNvPicPr/>
          <p:nvPr/>
        </p:nvPicPr>
        <p:blipFill>
          <a:blip r:embed="rId3"/>
          <a:stretch/>
        </p:blipFill>
        <p:spPr>
          <a:xfrm>
            <a:off x="9845640" y="4548600"/>
            <a:ext cx="4440960" cy="3243960"/>
          </a:xfrm>
          <a:prstGeom prst="rect">
            <a:avLst/>
          </a:prstGeom>
          <a:noFill/>
          <a:ln w="0">
            <a:noFill/>
          </a:ln>
        </p:spPr>
      </p:pic>
      <p:sp>
        <p:nvSpPr>
          <p:cNvPr id="143" name="Rectangle 17"/>
          <p:cNvSpPr/>
          <p:nvPr/>
        </p:nvSpPr>
        <p:spPr>
          <a:xfrm>
            <a:off x="12852000" y="7800120"/>
            <a:ext cx="1768320" cy="419040"/>
          </a:xfrm>
          <a:prstGeom prst="rect">
            <a:avLst/>
          </a:prstGeom>
          <a:solidFill>
            <a:srgbClr val="0c0626"/>
          </a:solidFill>
          <a:ln>
            <a:solidFill>
              <a:srgbClr val="0c0626"/>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fr-FR" sz="1800" strike="noStrike" u="none">
              <a:solidFill>
                <a:schemeClr val="lt1"/>
              </a:solidFill>
              <a:uFillTx/>
              <a:latin typeface="Calibri"/>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 name="Image 0" descr="preencoded.png"/>
          <p:cNvPicPr/>
          <p:nvPr/>
        </p:nvPicPr>
        <p:blipFill>
          <a:blip r:embed="rId1"/>
          <a:stretch/>
        </p:blipFill>
        <p:spPr>
          <a:xfrm>
            <a:off x="0" y="0"/>
            <a:ext cx="5486040" cy="8229240"/>
          </a:xfrm>
          <a:prstGeom prst="rect">
            <a:avLst/>
          </a:prstGeom>
          <a:noFill/>
          <a:ln w="0">
            <a:noFill/>
          </a:ln>
        </p:spPr>
      </p:pic>
      <p:sp>
        <p:nvSpPr>
          <p:cNvPr id="145" name="Text 0"/>
          <p:cNvSpPr/>
          <p:nvPr/>
        </p:nvSpPr>
        <p:spPr>
          <a:xfrm>
            <a:off x="6280200" y="1388880"/>
            <a:ext cx="7494480" cy="743760"/>
          </a:xfrm>
          <a:prstGeom prst="rect">
            <a:avLst/>
          </a:prstGeom>
          <a:noFill/>
          <a:ln w="0">
            <a:noFill/>
          </a:ln>
        </p:spPr>
        <p:style>
          <a:lnRef idx="0"/>
          <a:fillRef idx="0"/>
          <a:effectRef idx="0"/>
          <a:fontRef idx="minor"/>
        </p:style>
        <p:txBody>
          <a:bodyPr wrap="none" lIns="0" rIns="0" tIns="0" bIns="0" anchor="t">
            <a:noAutofit/>
          </a:bodyPr>
          <a:p>
            <a:pPr defTabSz="914400">
              <a:lnSpc>
                <a:spcPts val="5851"/>
              </a:lnSpc>
              <a:tabLst>
                <a:tab algn="l" pos="0"/>
              </a:tabLst>
            </a:pPr>
            <a:r>
              <a:rPr b="1" lang="en-US" sz="4650" spc="-94" strike="noStrike" u="none">
                <a:solidFill>
                  <a:srgbClr val="ff8aaf"/>
                </a:solidFill>
                <a:uFillTx/>
                <a:latin typeface="Petrona Bold"/>
                <a:ea typeface="Petrona Bold"/>
              </a:rPr>
              <a:t>Sécurité et Bonnes Pratiques</a:t>
            </a:r>
            <a:endParaRPr b="0" lang="fr-FR" sz="4650" strike="noStrike" u="none">
              <a:solidFill>
                <a:srgbClr val="000000"/>
              </a:solidFill>
              <a:uFillTx/>
              <a:latin typeface="Arial"/>
            </a:endParaRPr>
          </a:p>
        </p:txBody>
      </p:sp>
      <p:sp>
        <p:nvSpPr>
          <p:cNvPr id="146" name="Shape 1"/>
          <p:cNvSpPr/>
          <p:nvPr/>
        </p:nvSpPr>
        <p:spPr>
          <a:xfrm>
            <a:off x="6280200" y="2473200"/>
            <a:ext cx="3664440" cy="2437560"/>
          </a:xfrm>
          <a:prstGeom prst="roundRect">
            <a:avLst>
              <a:gd name="adj" fmla="val 3908"/>
            </a:avLst>
          </a:prstGeom>
          <a:solidFill>
            <a:srgbClr val="2f1d63"/>
          </a:solidFill>
          <a:ln w="7620">
            <a:solidFill>
              <a:srgbClr val="48367c"/>
            </a:solidFill>
            <a:round/>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147" name="Text 2"/>
          <p:cNvSpPr/>
          <p:nvPr/>
        </p:nvSpPr>
        <p:spPr>
          <a:xfrm>
            <a:off x="6514560" y="2707560"/>
            <a:ext cx="3195720" cy="743760"/>
          </a:xfrm>
          <a:prstGeom prst="rect">
            <a:avLst/>
          </a:prstGeom>
          <a:noFill/>
          <a:ln w="0">
            <a:noFill/>
          </a:ln>
        </p:spPr>
        <p:style>
          <a:lnRef idx="0"/>
          <a:fillRef idx="0"/>
          <a:effectRef idx="0"/>
          <a:fontRef idx="minor"/>
        </p:style>
        <p:txBody>
          <a:bodyPr lIns="0" rIns="0" tIns="0" bIns="0" anchor="t">
            <a:noAutofit/>
          </a:bodyPr>
          <a:p>
            <a:pPr defTabSz="914400">
              <a:lnSpc>
                <a:spcPts val="2900"/>
              </a:lnSpc>
              <a:tabLst>
                <a:tab algn="l" pos="0"/>
              </a:tabLst>
            </a:pPr>
            <a:r>
              <a:rPr b="1" lang="en-US" sz="2300" spc="-48" strike="noStrike" u="none">
                <a:solidFill>
                  <a:srgbClr val="e0d6de"/>
                </a:solidFill>
                <a:uFillTx/>
                <a:latin typeface="Petrona Bold"/>
                <a:ea typeface="Petrona Bold"/>
              </a:rPr>
              <a:t>Confirmation de Suppression</a:t>
            </a:r>
            <a:endParaRPr b="0" lang="fr-FR" sz="2300" strike="noStrike" u="none">
              <a:solidFill>
                <a:srgbClr val="000000"/>
              </a:solidFill>
              <a:uFillTx/>
              <a:latin typeface="Arial"/>
            </a:endParaRPr>
          </a:p>
        </p:txBody>
      </p:sp>
      <p:sp>
        <p:nvSpPr>
          <p:cNvPr id="148" name="Text 3"/>
          <p:cNvSpPr/>
          <p:nvPr/>
        </p:nvSpPr>
        <p:spPr>
          <a:xfrm>
            <a:off x="6514560" y="3588120"/>
            <a:ext cx="319572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pc="-37" strike="noStrike" u="none">
                <a:solidFill>
                  <a:srgbClr val="e0d6de"/>
                </a:solidFill>
                <a:uFillTx/>
                <a:latin typeface="Inter"/>
                <a:ea typeface="Inter"/>
              </a:rPr>
              <a:t>Double vérification avant la suppression définitive des fichiers pour éviter les erreurs</a:t>
            </a:r>
            <a:endParaRPr b="0" lang="fr-FR" sz="1750" strike="noStrike" u="none">
              <a:solidFill>
                <a:srgbClr val="000000"/>
              </a:solidFill>
              <a:uFillTx/>
              <a:latin typeface="Arial"/>
            </a:endParaRPr>
          </a:p>
        </p:txBody>
      </p:sp>
      <p:sp>
        <p:nvSpPr>
          <p:cNvPr id="149" name="Shape 4"/>
          <p:cNvSpPr/>
          <p:nvPr/>
        </p:nvSpPr>
        <p:spPr>
          <a:xfrm>
            <a:off x="10171800" y="2473200"/>
            <a:ext cx="3664440" cy="2437560"/>
          </a:xfrm>
          <a:prstGeom prst="roundRect">
            <a:avLst>
              <a:gd name="adj" fmla="val 3908"/>
            </a:avLst>
          </a:prstGeom>
          <a:solidFill>
            <a:srgbClr val="2f1d63"/>
          </a:solidFill>
          <a:ln w="7620">
            <a:solidFill>
              <a:srgbClr val="48367c"/>
            </a:solidFill>
            <a:round/>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150" name="Text 5"/>
          <p:cNvSpPr/>
          <p:nvPr/>
        </p:nvSpPr>
        <p:spPr>
          <a:xfrm>
            <a:off x="10406160" y="2707560"/>
            <a:ext cx="2976840" cy="371880"/>
          </a:xfrm>
          <a:prstGeom prst="rect">
            <a:avLst/>
          </a:prstGeom>
          <a:noFill/>
          <a:ln w="0">
            <a:noFill/>
          </a:ln>
        </p:spPr>
        <p:style>
          <a:lnRef idx="0"/>
          <a:fillRef idx="0"/>
          <a:effectRef idx="0"/>
          <a:fontRef idx="minor"/>
        </p:style>
        <p:txBody>
          <a:bodyPr wrap="none" lIns="0" rIns="0" tIns="0" bIns="0" anchor="t">
            <a:noAutofit/>
          </a:bodyPr>
          <a:p>
            <a:pPr defTabSz="914400">
              <a:lnSpc>
                <a:spcPts val="2900"/>
              </a:lnSpc>
              <a:tabLst>
                <a:tab algn="l" pos="0"/>
              </a:tabLst>
            </a:pPr>
            <a:r>
              <a:rPr b="1" lang="en-US" sz="2300" spc="-48" strike="noStrike" u="none">
                <a:solidFill>
                  <a:srgbClr val="e0d6de"/>
                </a:solidFill>
                <a:uFillTx/>
                <a:latin typeface="Petrona Bold"/>
                <a:ea typeface="Petrona Bold"/>
              </a:rPr>
              <a:t>Gestion des Droits</a:t>
            </a:r>
            <a:endParaRPr b="0" lang="fr-FR" sz="2300" strike="noStrike" u="none">
              <a:solidFill>
                <a:srgbClr val="000000"/>
              </a:solidFill>
              <a:uFillTx/>
              <a:latin typeface="Arial"/>
            </a:endParaRPr>
          </a:p>
        </p:txBody>
      </p:sp>
      <p:sp>
        <p:nvSpPr>
          <p:cNvPr id="151" name="Text 6"/>
          <p:cNvSpPr/>
          <p:nvPr/>
        </p:nvSpPr>
        <p:spPr>
          <a:xfrm>
            <a:off x="10406160" y="3215880"/>
            <a:ext cx="319572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pc="-37" strike="noStrike" u="none">
                <a:solidFill>
                  <a:srgbClr val="e0d6de"/>
                </a:solidFill>
                <a:uFillTx/>
                <a:latin typeface="Inter"/>
                <a:ea typeface="Inter"/>
              </a:rPr>
              <a:t>Vérification des permissions utilisateur avant toute opération de suppression</a:t>
            </a:r>
            <a:endParaRPr b="0" lang="fr-FR" sz="1750" strike="noStrike" u="none">
              <a:solidFill>
                <a:srgbClr val="000000"/>
              </a:solidFill>
              <a:uFillTx/>
              <a:latin typeface="Arial"/>
            </a:endParaRPr>
          </a:p>
        </p:txBody>
      </p:sp>
      <p:sp>
        <p:nvSpPr>
          <p:cNvPr id="152" name="Shape 7"/>
          <p:cNvSpPr/>
          <p:nvPr/>
        </p:nvSpPr>
        <p:spPr>
          <a:xfrm>
            <a:off x="6280200" y="5137920"/>
            <a:ext cx="7556040" cy="1702440"/>
          </a:xfrm>
          <a:prstGeom prst="roundRect">
            <a:avLst>
              <a:gd name="adj" fmla="val 5595"/>
            </a:avLst>
          </a:prstGeom>
          <a:solidFill>
            <a:srgbClr val="2f1d63"/>
          </a:solidFill>
          <a:ln w="7620">
            <a:solidFill>
              <a:srgbClr val="48367c"/>
            </a:solidFill>
            <a:round/>
          </a:ln>
        </p:spPr>
        <p:style>
          <a:lnRef idx="0"/>
          <a:fillRef idx="0"/>
          <a:effectRef idx="0"/>
          <a:fontRef idx="minor"/>
        </p:style>
        <p:txBody>
          <a:bodyPr lIns="90000" rIns="90000" tIns="45000" bIns="45000" anchor="t">
            <a:noAutofit/>
          </a:bodyPr>
          <a:p>
            <a:endParaRPr b="0" lang="fr-FR" sz="1800" strike="noStrike" u="none">
              <a:solidFill>
                <a:srgbClr val="ffffff"/>
              </a:solidFill>
              <a:uFillTx/>
              <a:latin typeface="Arial"/>
            </a:endParaRPr>
          </a:p>
        </p:txBody>
      </p:sp>
      <p:sp>
        <p:nvSpPr>
          <p:cNvPr id="153" name="Text 8"/>
          <p:cNvSpPr/>
          <p:nvPr/>
        </p:nvSpPr>
        <p:spPr>
          <a:xfrm>
            <a:off x="6514560" y="5372280"/>
            <a:ext cx="4055400" cy="371880"/>
          </a:xfrm>
          <a:prstGeom prst="rect">
            <a:avLst/>
          </a:prstGeom>
          <a:noFill/>
          <a:ln w="0">
            <a:noFill/>
          </a:ln>
        </p:spPr>
        <p:style>
          <a:lnRef idx="0"/>
          <a:fillRef idx="0"/>
          <a:effectRef idx="0"/>
          <a:fontRef idx="minor"/>
        </p:style>
        <p:txBody>
          <a:bodyPr wrap="none" lIns="0" rIns="0" tIns="0" bIns="0" anchor="t">
            <a:noAutofit/>
          </a:bodyPr>
          <a:p>
            <a:pPr defTabSz="914400">
              <a:lnSpc>
                <a:spcPts val="2900"/>
              </a:lnSpc>
              <a:tabLst>
                <a:tab algn="l" pos="0"/>
              </a:tabLst>
            </a:pPr>
            <a:r>
              <a:rPr b="1" lang="en-US" sz="2300" spc="-48" strike="noStrike" u="none">
                <a:solidFill>
                  <a:srgbClr val="e0d6de"/>
                </a:solidFill>
                <a:uFillTx/>
                <a:latin typeface="Petrona Bold"/>
                <a:ea typeface="Petrona Bold"/>
              </a:rPr>
              <a:t>Compatibilité Multiplateforme</a:t>
            </a:r>
            <a:endParaRPr b="0" lang="fr-FR" sz="2300" strike="noStrike" u="none">
              <a:solidFill>
                <a:srgbClr val="000000"/>
              </a:solidFill>
              <a:uFillTx/>
              <a:latin typeface="Arial"/>
            </a:endParaRPr>
          </a:p>
        </p:txBody>
      </p:sp>
      <p:sp>
        <p:nvSpPr>
          <p:cNvPr id="154" name="Text 9"/>
          <p:cNvSpPr/>
          <p:nvPr/>
        </p:nvSpPr>
        <p:spPr>
          <a:xfrm>
            <a:off x="6514560" y="5880600"/>
            <a:ext cx="70873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pc="-37" strike="noStrike" u="none">
                <a:solidFill>
                  <a:srgbClr val="e0d6de"/>
                </a:solidFill>
                <a:uFillTx/>
                <a:latin typeface="Inter"/>
                <a:ea typeface="Inter"/>
              </a:rPr>
              <a:t>Utilisation de pathlib pour assurer une compatibilité entre Windows, MacOS et Linux</a:t>
            </a:r>
            <a:endParaRPr b="0" lang="fr-FR" sz="1750" strike="noStrike" u="none">
              <a:solidFill>
                <a:srgbClr val="000000"/>
              </a:solidFill>
              <a:uFillTx/>
              <a:latin typeface="Arial"/>
            </a:endParaRPr>
          </a:p>
        </p:txBody>
      </p:sp>
      <p:sp>
        <p:nvSpPr>
          <p:cNvPr id="155" name="Rectangle 12"/>
          <p:cNvSpPr/>
          <p:nvPr/>
        </p:nvSpPr>
        <p:spPr>
          <a:xfrm>
            <a:off x="12761280" y="7656840"/>
            <a:ext cx="1858680" cy="562320"/>
          </a:xfrm>
          <a:prstGeom prst="rect">
            <a:avLst/>
          </a:prstGeom>
          <a:solidFill>
            <a:srgbClr val="0c0626"/>
          </a:solidFill>
          <a:ln>
            <a:solidFill>
              <a:srgbClr val="0c0626"/>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fr-FR" sz="1800" strike="noStrike" u="none">
              <a:solidFill>
                <a:schemeClr val="lt1"/>
              </a:solidFill>
              <a:uFillTx/>
              <a:latin typeface="Calibri"/>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6" name="Image 0" descr="preencoded.png"/>
          <p:cNvPicPr/>
          <p:nvPr/>
        </p:nvPicPr>
        <p:blipFill>
          <a:blip r:embed="rId1"/>
          <a:stretch/>
        </p:blipFill>
        <p:spPr>
          <a:xfrm>
            <a:off x="9144000" y="0"/>
            <a:ext cx="5486040" cy="8229240"/>
          </a:xfrm>
          <a:prstGeom prst="rect">
            <a:avLst/>
          </a:prstGeom>
          <a:noFill/>
          <a:ln w="0">
            <a:noFill/>
          </a:ln>
        </p:spPr>
      </p:pic>
      <p:sp>
        <p:nvSpPr>
          <p:cNvPr id="157" name="Text 0"/>
          <p:cNvSpPr/>
          <p:nvPr/>
        </p:nvSpPr>
        <p:spPr>
          <a:xfrm>
            <a:off x="793800" y="2846880"/>
            <a:ext cx="5953680" cy="743760"/>
          </a:xfrm>
          <a:prstGeom prst="rect">
            <a:avLst/>
          </a:prstGeom>
          <a:noFill/>
          <a:ln w="0">
            <a:noFill/>
          </a:ln>
        </p:spPr>
        <p:style>
          <a:lnRef idx="0"/>
          <a:fillRef idx="0"/>
          <a:effectRef idx="0"/>
          <a:fontRef idx="minor"/>
        </p:style>
        <p:txBody>
          <a:bodyPr wrap="none" lIns="0" rIns="0" tIns="0" bIns="0" anchor="t">
            <a:noAutofit/>
          </a:bodyPr>
          <a:p>
            <a:pPr defTabSz="914400">
              <a:lnSpc>
                <a:spcPts val="5851"/>
              </a:lnSpc>
              <a:tabLst>
                <a:tab algn="l" pos="0"/>
              </a:tabLst>
            </a:pPr>
            <a:r>
              <a:rPr b="1" lang="en-US" sz="4650" spc="-94" strike="noStrike" u="none">
                <a:solidFill>
                  <a:srgbClr val="ff8aaf"/>
                </a:solidFill>
                <a:uFillTx/>
                <a:latin typeface="Petrona Bold"/>
                <a:ea typeface="Petrona Bold"/>
              </a:rPr>
              <a:t>Conclusion </a:t>
            </a:r>
            <a:endParaRPr b="0" lang="fr-FR" sz="4650" strike="noStrike" u="none">
              <a:solidFill>
                <a:srgbClr val="000000"/>
              </a:solidFill>
              <a:uFillTx/>
              <a:latin typeface="Arial"/>
            </a:endParaRPr>
          </a:p>
        </p:txBody>
      </p:sp>
      <p:sp>
        <p:nvSpPr>
          <p:cNvPr id="158" name="Text 1"/>
          <p:cNvSpPr/>
          <p:nvPr/>
        </p:nvSpPr>
        <p:spPr>
          <a:xfrm>
            <a:off x="793800" y="3931200"/>
            <a:ext cx="7556040" cy="145116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pc="-37" strike="noStrike" u="none">
                <a:solidFill>
                  <a:srgbClr val="e0d6de"/>
                </a:solidFill>
                <a:uFillTx/>
                <a:latin typeface="Inter"/>
                <a:ea typeface="Inter"/>
              </a:rPr>
              <a:t>Cet outil de reporting offre une solution efficace pour la gestion de l'espace disque, combinant analyse approfondie et interface utilisateur intuitive. Il répond aux besoins des administrateurs système en facilitant l'identification et la suppression des gros fichiers inutiles.</a:t>
            </a:r>
            <a:endParaRPr b="0" lang="fr-FR" sz="1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47</TotalTime>
  <Application>LibreOffice/24.8.6.2$Windows_X86_64 LibreOffice_project/6d98ba145e9a8a39fc57bcc76981d1fb1316c60c</Application>
  <AppVersion>15.0000</AppVersion>
  <Words>482</Words>
  <Paragraphs>92</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2025-02-07T13:16:12Z</dcterms:created>
  <dc:creator>PptxGenJS</dc:creator>
  <dc:description/>
  <dc:language>fr-FR</dc:language>
  <cp:lastModifiedBy/>
  <dcterms:modified xsi:type="dcterms:W3CDTF">2025-05-08T11:03:22Z</dcterms:modified>
  <cp:revision>12</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10</vt:i4>
  </property>
  <property fmtid="{D5CDD505-2E9C-101B-9397-08002B2CF9AE}" pid="3" name="PresentationFormat">
    <vt:lpwstr>Personnalisé</vt:lpwstr>
  </property>
  <property fmtid="{D5CDD505-2E9C-101B-9397-08002B2CF9AE}" pid="4" name="Slides">
    <vt:i4>10</vt:i4>
  </property>
</Properties>
</file>